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2" d="100"/>
          <a:sy n="112" d="100"/>
        </p:scale>
        <p:origin x="75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2E3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E3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E3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E3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25240" y="5792566"/>
            <a:ext cx="1072372" cy="3886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7187" y="344172"/>
            <a:ext cx="10370875" cy="109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2E3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person walking on a path with bubbles&#10;&#10;Description automatically generated">
            <a:extLst>
              <a:ext uri="{FF2B5EF4-FFF2-40B4-BE49-F238E27FC236}">
                <a16:creationId xmlns:a16="http://schemas.microsoft.com/office/drawing/2014/main" id="{51A1FAF0-F48B-BC26-CE59-51707DD3A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blue and white graph&#10;&#10;Description automatically generated">
            <a:extLst>
              <a:ext uri="{FF2B5EF4-FFF2-40B4-BE49-F238E27FC236}">
                <a16:creationId xmlns:a16="http://schemas.microsoft.com/office/drawing/2014/main" id="{12200BD5-18CB-99AA-C4C0-6414B3C6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ue squares with white text&#10;&#10;Description automatically generated">
            <a:extLst>
              <a:ext uri="{FF2B5EF4-FFF2-40B4-BE49-F238E27FC236}">
                <a16:creationId xmlns:a16="http://schemas.microsoft.com/office/drawing/2014/main" id="{C407F365-0A2F-44B0-C7A5-024628C92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blue squares with white text&#10;&#10;Description automatically generated">
            <a:extLst>
              <a:ext uri="{FF2B5EF4-FFF2-40B4-BE49-F238E27FC236}">
                <a16:creationId xmlns:a16="http://schemas.microsoft.com/office/drawing/2014/main" id="{5AA31D48-7C1C-8898-1E3E-7639C30EB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ue circles with white text and numbers&#10;&#10;Description automatically generated">
            <a:extLst>
              <a:ext uri="{FF2B5EF4-FFF2-40B4-BE49-F238E27FC236}">
                <a16:creationId xmlns:a16="http://schemas.microsoft.com/office/drawing/2014/main" id="{A24B807E-A1F6-239D-0096-16B3C4242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11518900" cy="6438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close-up of water drops&#10;&#10;Description automatically generated">
            <a:extLst>
              <a:ext uri="{FF2B5EF4-FFF2-40B4-BE49-F238E27FC236}">
                <a16:creationId xmlns:a16="http://schemas.microsoft.com/office/drawing/2014/main" id="{75251E83-2B10-A9A6-A47E-DEDE8A1F4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8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08392ABE-103F-D9D9-FEE2-D7BEA4643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7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A blue and white graph&#10;&#10;Description automatically generated">
            <a:extLst>
              <a:ext uri="{FF2B5EF4-FFF2-40B4-BE49-F238E27FC236}">
                <a16:creationId xmlns:a16="http://schemas.microsoft.com/office/drawing/2014/main" id="{E1B9F4C7-DF3F-67F7-7764-83DA4E35B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screen&#10;&#10;Description automatically generated">
            <a:extLst>
              <a:ext uri="{FF2B5EF4-FFF2-40B4-BE49-F238E27FC236}">
                <a16:creationId xmlns:a16="http://schemas.microsoft.com/office/drawing/2014/main" id="{5BEF4C4D-3572-67C1-D5DC-239D8B3D2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graph&#10;&#10;Description automatically generated">
            <a:extLst>
              <a:ext uri="{FF2B5EF4-FFF2-40B4-BE49-F238E27FC236}">
                <a16:creationId xmlns:a16="http://schemas.microsoft.com/office/drawing/2014/main" id="{826ECC11-5030-BEE6-EF65-DDA0EB485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close-up of a website&#10;&#10;Description automatically generated">
            <a:extLst>
              <a:ext uri="{FF2B5EF4-FFF2-40B4-BE49-F238E27FC236}">
                <a16:creationId xmlns:a16="http://schemas.microsoft.com/office/drawing/2014/main" id="{6FB0035A-595C-7BBF-361A-B42BF8990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A blue and white graph&#10;&#10;Description automatically generated">
            <a:extLst>
              <a:ext uri="{FF2B5EF4-FFF2-40B4-BE49-F238E27FC236}">
                <a16:creationId xmlns:a16="http://schemas.microsoft.com/office/drawing/2014/main" id="{3833A43B-B19E-597E-EEB7-8FD6F8F48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5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ircular object&#10;&#10;Description automatically generated">
            <a:extLst>
              <a:ext uri="{FF2B5EF4-FFF2-40B4-BE49-F238E27FC236}">
                <a16:creationId xmlns:a16="http://schemas.microsoft.com/office/drawing/2014/main" id="{CA76ACD9-B513-2A7E-828E-F19399B4E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circles with numbers and symbols&#10;&#10;Description automatically generated">
            <a:extLst>
              <a:ext uri="{FF2B5EF4-FFF2-40B4-BE49-F238E27FC236}">
                <a16:creationId xmlns:a16="http://schemas.microsoft.com/office/drawing/2014/main" id="{4F0444DC-28C4-E17D-DA73-2D18F5B25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11524547" cy="6480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0</Words>
  <Application>Microsoft Office PowerPoint</Application>
  <PresentationFormat>Προσαρμογή</PresentationFormat>
  <Paragraphs>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μέλη</dc:title>
  <dc:creator>adr</dc:creator>
  <cp:lastModifiedBy>info nextdeal</cp:lastModifiedBy>
  <cp:revision>18</cp:revision>
  <dcterms:created xsi:type="dcterms:W3CDTF">2023-11-22T14:27:31Z</dcterms:created>
  <dcterms:modified xsi:type="dcterms:W3CDTF">2023-11-24T12:39:59Z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2023-11-22T00:00:00Z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2023-11-22T00:00:00Z</vt:filetime>
  </property>
  <property fmtid="{D5CDD505-2E9C-101B-9397-08002B2CF9AE}" pid="5" name="Producer">
    <vt:lpwstr>Adobe PDF Library 15.0</vt:lpwstr>
  </property>
</Properties>
</file>