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20104100" cy="10693400"/>
  <p:notesSz cx="201041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1085C-F088-4D6B-AD18-9E22B06D138D}" v="4" dt="2024-05-09T09:48:29.27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48"/>
    <p:restoredTop sz="94671"/>
  </p:normalViewPr>
  <p:slideViewPr>
    <p:cSldViewPr>
      <p:cViewPr>
        <p:scale>
          <a:sx n="100" d="100"/>
          <a:sy n="100" d="100"/>
        </p:scale>
        <p:origin x="72" y="-13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3700" b="0" i="0">
                <a:solidFill>
                  <a:schemeClr val="bg1"/>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bg1"/>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15189" y="2494799"/>
            <a:ext cx="5266690" cy="1471295"/>
          </a:xfrm>
          <a:prstGeom prst="rect">
            <a:avLst/>
          </a:prstGeom>
        </p:spPr>
        <p:txBody>
          <a:bodyPr wrap="square" lIns="0" tIns="0" rIns="0" bIns="0">
            <a:spAutoFit/>
          </a:bodyPr>
          <a:lstStyle>
            <a:lvl1pPr>
              <a:defRPr sz="3700" b="0" i="0">
                <a:solidFill>
                  <a:schemeClr val="bg1"/>
                </a:solidFill>
                <a:latin typeface="Arial"/>
                <a:cs typeface="Arial"/>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6/4/2024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TextBox 7">
            <a:extLst>
              <a:ext uri="{FF2B5EF4-FFF2-40B4-BE49-F238E27FC236}">
                <a16:creationId xmlns:a16="http://schemas.microsoft.com/office/drawing/2014/main" id="{FBD66D71-1FF5-A269-04F0-C7C690C70E42}"/>
              </a:ext>
            </a:extLst>
          </p:cNvPr>
          <p:cNvSpPr txBox="1"/>
          <p:nvPr>
            <p:extLst>
              <p:ext uri="{1162E1C5-73C7-4A58-AE30-91384D911F3F}">
                <p184:classification xmlns:p184="http://schemas.microsoft.com/office/powerpoint/2018/4/main" val="ftr"/>
              </p:ext>
            </p:extLst>
          </p:nvPr>
        </p:nvSpPr>
        <p:spPr>
          <a:xfrm>
            <a:off x="9674225" y="10365740"/>
            <a:ext cx="781050" cy="137160"/>
          </a:xfrm>
          <a:prstGeom prst="rect">
            <a:avLst/>
          </a:prstGeom>
        </p:spPr>
        <p:txBody>
          <a:bodyPr horzOverflow="overflow" lIns="0" tIns="0" rIns="0" bIns="0">
            <a:spAutoFit/>
          </a:bodyPr>
          <a:lstStyle/>
          <a:p>
            <a:pPr algn="l"/>
            <a:r>
              <a:rPr lang="en-US" sz="900">
                <a:solidFill>
                  <a:srgbClr val="008000"/>
                </a:solidFill>
                <a:latin typeface="Calibri" panose="020F0502020204030204" pitchFamily="34" charset="0"/>
                <a:ea typeface="Calibri" panose="020F0502020204030204" pitchFamily="34" charset="0"/>
                <a:cs typeface="Calibri" panose="020F0502020204030204" pitchFamily="34" charset="0"/>
              </a:rPr>
              <a:t>C1 - Internal use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image" Target="../media/image3.jp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www.larocheposay.gr/article/aktines-uva-uvb-se-ti-diaferoun" TargetMode="External"/><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hyperlink" Target="https://www.larocheposay.gr/euaisthhto-derma" TargetMode="External"/><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60309" cy="10692130"/>
            <a:chOff x="0" y="0"/>
            <a:chExt cx="7560309" cy="10692130"/>
          </a:xfrm>
        </p:grpSpPr>
        <p:pic>
          <p:nvPicPr>
            <p:cNvPr id="3" name="object 3"/>
            <p:cNvPicPr/>
            <p:nvPr/>
          </p:nvPicPr>
          <p:blipFill>
            <a:blip r:embed="rId2" cstate="print"/>
            <a:stretch>
              <a:fillRect/>
            </a:stretch>
          </p:blipFill>
          <p:spPr>
            <a:xfrm>
              <a:off x="0" y="0"/>
              <a:ext cx="7559992" cy="10692003"/>
            </a:xfrm>
            <a:prstGeom prst="rect">
              <a:avLst/>
            </a:prstGeom>
          </p:spPr>
        </p:pic>
        <p:sp>
          <p:nvSpPr>
            <p:cNvPr id="4" name="object 4"/>
            <p:cNvSpPr/>
            <p:nvPr/>
          </p:nvSpPr>
          <p:spPr>
            <a:xfrm>
              <a:off x="3717556" y="8852"/>
              <a:ext cx="491490" cy="686435"/>
            </a:xfrm>
            <a:custGeom>
              <a:avLst/>
              <a:gdLst/>
              <a:ahLst/>
              <a:cxnLst/>
              <a:rect l="l" t="t" r="r" b="b"/>
              <a:pathLst>
                <a:path w="491489" h="686435">
                  <a:moveTo>
                    <a:pt x="491147" y="0"/>
                  </a:moveTo>
                  <a:lnTo>
                    <a:pt x="0" y="0"/>
                  </a:lnTo>
                  <a:lnTo>
                    <a:pt x="0" y="685901"/>
                  </a:lnTo>
                  <a:lnTo>
                    <a:pt x="491147" y="685901"/>
                  </a:lnTo>
                  <a:lnTo>
                    <a:pt x="491147" y="0"/>
                  </a:lnTo>
                  <a:close/>
                </a:path>
              </a:pathLst>
            </a:custGeom>
            <a:solidFill>
              <a:srgbClr val="E98529"/>
            </a:solidFill>
          </p:spPr>
          <p:txBody>
            <a:bodyPr wrap="square" lIns="0" tIns="0" rIns="0" bIns="0" rtlCol="0"/>
            <a:lstStyle/>
            <a:p>
              <a:endParaRPr>
                <a:latin typeface="Trebuchet MS" panose="020B0703020202090204" pitchFamily="34" charset="0"/>
              </a:endParaRPr>
            </a:p>
          </p:txBody>
        </p:sp>
      </p:grpSp>
      <p:sp>
        <p:nvSpPr>
          <p:cNvPr id="5" name="object 5"/>
          <p:cNvSpPr txBox="1">
            <a:spLocks noGrp="1"/>
          </p:cNvSpPr>
          <p:nvPr>
            <p:ph type="title"/>
          </p:nvPr>
        </p:nvSpPr>
        <p:spPr>
          <a:xfrm>
            <a:off x="1957608" y="167735"/>
            <a:ext cx="3632200" cy="634789"/>
          </a:xfrm>
          <a:prstGeom prst="rect">
            <a:avLst/>
          </a:prstGeom>
        </p:spPr>
        <p:txBody>
          <a:bodyPr vert="horz" wrap="square" lIns="0" tIns="11430" rIns="0" bIns="0" rtlCol="0">
            <a:spAutoFit/>
          </a:bodyPr>
          <a:lstStyle/>
          <a:p>
            <a:pPr marL="12700">
              <a:lnSpc>
                <a:spcPct val="100000"/>
              </a:lnSpc>
              <a:spcBef>
                <a:spcPts val="90"/>
              </a:spcBef>
            </a:pPr>
            <a:r>
              <a:rPr sz="4050" dirty="0">
                <a:latin typeface="Trebuchet MS" panose="020B0703020202090204" pitchFamily="34" charset="0"/>
              </a:rPr>
              <a:t>LAROCHEPOSAY</a:t>
            </a:r>
            <a:endParaRPr sz="4050">
              <a:latin typeface="Trebuchet MS" panose="020B0703020202090204" pitchFamily="34" charset="0"/>
            </a:endParaRPr>
          </a:p>
        </p:txBody>
      </p:sp>
      <p:sp>
        <p:nvSpPr>
          <p:cNvPr id="6" name="object 6"/>
          <p:cNvSpPr txBox="1"/>
          <p:nvPr/>
        </p:nvSpPr>
        <p:spPr>
          <a:xfrm>
            <a:off x="2355850" y="674518"/>
            <a:ext cx="2971800" cy="255198"/>
          </a:xfrm>
          <a:prstGeom prst="rect">
            <a:avLst/>
          </a:prstGeom>
        </p:spPr>
        <p:txBody>
          <a:bodyPr vert="horz" wrap="square" lIns="0" tIns="16510" rIns="0" bIns="0" rtlCol="0">
            <a:spAutoFit/>
          </a:bodyPr>
          <a:lstStyle/>
          <a:p>
            <a:pPr marL="12700" algn="ctr">
              <a:lnSpc>
                <a:spcPct val="100000"/>
              </a:lnSpc>
              <a:spcBef>
                <a:spcPts val="130"/>
              </a:spcBef>
            </a:pPr>
            <a:r>
              <a:rPr sz="1550" dirty="0">
                <a:solidFill>
                  <a:srgbClr val="FFFFFF"/>
                </a:solidFill>
                <a:latin typeface="Trebuchet MS" panose="020B0703020202090204" pitchFamily="34" charset="0"/>
                <a:cs typeface="Arial"/>
              </a:rPr>
              <a:t>LABORATOIRE</a:t>
            </a:r>
            <a:r>
              <a:rPr lang="el-GR" sz="1550" dirty="0">
                <a:solidFill>
                  <a:srgbClr val="FFFFFF"/>
                </a:solidFill>
                <a:latin typeface="Trebuchet MS" panose="020B0703020202090204" pitchFamily="34" charset="0"/>
                <a:cs typeface="Arial"/>
              </a:rPr>
              <a:t> </a:t>
            </a:r>
            <a:r>
              <a:rPr sz="1550" dirty="0">
                <a:solidFill>
                  <a:srgbClr val="FFFFFF"/>
                </a:solidFill>
                <a:latin typeface="Trebuchet MS" panose="020B0703020202090204" pitchFamily="34" charset="0"/>
                <a:cs typeface="Arial"/>
              </a:rPr>
              <a:t>DERMATOLOGIQUE</a:t>
            </a:r>
            <a:endParaRPr sz="1550" dirty="0">
              <a:latin typeface="Trebuchet MS" panose="020B0703020202090204" pitchFamily="34" charset="0"/>
              <a:cs typeface="Arial"/>
            </a:endParaRPr>
          </a:p>
        </p:txBody>
      </p:sp>
      <p:pic>
        <p:nvPicPr>
          <p:cNvPr id="7" name="object 7"/>
          <p:cNvPicPr/>
          <p:nvPr/>
        </p:nvPicPr>
        <p:blipFill>
          <a:blip r:embed="rId3" cstate="print"/>
          <a:stretch>
            <a:fillRect/>
          </a:stretch>
        </p:blipFill>
        <p:spPr>
          <a:xfrm>
            <a:off x="4155757" y="6508216"/>
            <a:ext cx="3125241" cy="1931986"/>
          </a:xfrm>
          <a:prstGeom prst="rect">
            <a:avLst/>
          </a:prstGeom>
        </p:spPr>
      </p:pic>
      <p:sp>
        <p:nvSpPr>
          <p:cNvPr id="8" name="object 8"/>
          <p:cNvSpPr txBox="1"/>
          <p:nvPr/>
        </p:nvSpPr>
        <p:spPr>
          <a:xfrm>
            <a:off x="0" y="8151203"/>
            <a:ext cx="7281627" cy="2221889"/>
          </a:xfrm>
          <a:prstGeom prst="rect">
            <a:avLst/>
          </a:prstGeom>
        </p:spPr>
        <p:txBody>
          <a:bodyPr vert="horz" wrap="square" lIns="0" tIns="129539" rIns="0" bIns="0" rtlCol="0">
            <a:spAutoFit/>
          </a:bodyPr>
          <a:lstStyle/>
          <a:p>
            <a:pPr marL="12700" marR="26670" indent="80010" algn="r">
              <a:lnSpc>
                <a:spcPct val="78700"/>
              </a:lnSpc>
              <a:spcBef>
                <a:spcPts val="1019"/>
              </a:spcBef>
            </a:pPr>
            <a:r>
              <a:rPr lang="el-GR" sz="3600" dirty="0">
                <a:solidFill>
                  <a:srgbClr val="E98529"/>
                </a:solidFill>
                <a:latin typeface="Trebuchet MS" panose="020B0703020202090204" pitchFamily="34" charset="0"/>
                <a:cs typeface="Arial"/>
              </a:rPr>
              <a:t>ΝΕΟ</a:t>
            </a:r>
            <a:r>
              <a:rPr sz="3600" dirty="0">
                <a:solidFill>
                  <a:srgbClr val="E98529"/>
                </a:solidFill>
                <a:latin typeface="Trebuchet MS" panose="020B0703020202090204" pitchFamily="34" charset="0"/>
                <a:cs typeface="Arial"/>
              </a:rPr>
              <a:t> </a:t>
            </a:r>
            <a:r>
              <a:rPr sz="3600" b="1" dirty="0">
                <a:solidFill>
                  <a:srgbClr val="FFFFFF"/>
                </a:solidFill>
                <a:latin typeface="Trebuchet MS" panose="020B0703020202090204" pitchFamily="34" charset="0"/>
                <a:cs typeface="Arial"/>
              </a:rPr>
              <a:t>ANTHELIOS UVMUNE 400 DERMO-PEDIATRICS </a:t>
            </a:r>
            <a:endParaRPr lang="el-GR" sz="3600" b="1" dirty="0">
              <a:solidFill>
                <a:srgbClr val="FFFFFF"/>
              </a:solidFill>
              <a:latin typeface="Trebuchet MS" panose="020B0703020202090204" pitchFamily="34" charset="0"/>
              <a:cs typeface="Arial"/>
            </a:endParaRPr>
          </a:p>
          <a:p>
            <a:pPr marL="12700" marR="26670" indent="80010" algn="r">
              <a:lnSpc>
                <a:spcPct val="78700"/>
              </a:lnSpc>
            </a:pPr>
            <a:r>
              <a:rPr sz="3600" b="1" dirty="0">
                <a:solidFill>
                  <a:srgbClr val="FFFFFF"/>
                </a:solidFill>
                <a:latin typeface="Trebuchet MS" panose="020B0703020202090204" pitchFamily="34" charset="0"/>
                <a:cs typeface="Arial"/>
              </a:rPr>
              <a:t>INVISIBLE</a:t>
            </a:r>
            <a:r>
              <a:rPr lang="el-GR" sz="3600" dirty="0">
                <a:latin typeface="Trebuchet MS" panose="020B0703020202090204" pitchFamily="34" charset="0"/>
                <a:cs typeface="Arial"/>
              </a:rPr>
              <a:t> </a:t>
            </a:r>
            <a:r>
              <a:rPr sz="3600" b="1" dirty="0">
                <a:solidFill>
                  <a:srgbClr val="FFFFFF"/>
                </a:solidFill>
                <a:latin typeface="Trebuchet MS" panose="020B0703020202090204" pitchFamily="34" charset="0"/>
                <a:cs typeface="Arial"/>
              </a:rPr>
              <a:t>FLUID SPF50+</a:t>
            </a:r>
            <a:endParaRPr lang="el-GR" sz="3600" b="1" dirty="0">
              <a:solidFill>
                <a:srgbClr val="FFFFFF"/>
              </a:solidFill>
              <a:latin typeface="Trebuchet MS" panose="020B0703020202090204" pitchFamily="34" charset="0"/>
              <a:cs typeface="Arial"/>
            </a:endParaRPr>
          </a:p>
          <a:p>
            <a:pPr marL="12700" marR="26670" indent="80010" algn="r">
              <a:lnSpc>
                <a:spcPct val="78700"/>
              </a:lnSpc>
            </a:pPr>
            <a:r>
              <a:rPr lang="el-GR" sz="3200" b="1" dirty="0">
                <a:solidFill>
                  <a:srgbClr val="FFFFFF"/>
                </a:solidFill>
                <a:latin typeface="Trebuchet MS" panose="020B0703020202090204" pitchFamily="34" charset="0"/>
                <a:cs typeface="Arial"/>
              </a:rPr>
              <a:t>Κατάλληλο για το ευαίσθητο παιδικό δέρμα, ακόμα και με τάση ατοπίας.</a:t>
            </a:r>
            <a:endParaRPr lang="el-GR" sz="3200" b="1" dirty="0">
              <a:latin typeface="Trebuchet MS" panose="020B0703020202090204" pitchFamily="34" charset="0"/>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701348" y="11"/>
            <a:ext cx="13402718" cy="5592432"/>
          </a:xfrm>
          <a:prstGeom prst="rect">
            <a:avLst/>
          </a:prstGeom>
        </p:spPr>
      </p:pic>
      <p:sp>
        <p:nvSpPr>
          <p:cNvPr id="3" name="object 3"/>
          <p:cNvSpPr txBox="1"/>
          <p:nvPr/>
        </p:nvSpPr>
        <p:spPr>
          <a:xfrm>
            <a:off x="7068737" y="5890237"/>
            <a:ext cx="3929872" cy="2473754"/>
          </a:xfrm>
          <a:prstGeom prst="rect">
            <a:avLst/>
          </a:prstGeom>
        </p:spPr>
        <p:txBody>
          <a:bodyPr vert="horz" wrap="square" lIns="0" tIns="11430" rIns="0" bIns="0" rtlCol="0">
            <a:spAutoFit/>
          </a:bodyPr>
          <a:lstStyle/>
          <a:p>
            <a:pPr marL="38100">
              <a:lnSpc>
                <a:spcPts val="1200"/>
              </a:lnSpc>
              <a:spcBef>
                <a:spcPts val="90"/>
              </a:spcBef>
            </a:pPr>
            <a:r>
              <a:rPr lang="el-GR" sz="1200" dirty="0">
                <a:latin typeface="Trebuchet MS" panose="020B0703020202090204" pitchFamily="34" charset="0"/>
                <a:cs typeface="Arial"/>
              </a:rPr>
              <a:t>Έως και το </a:t>
            </a:r>
            <a:r>
              <a:rPr lang="el-GR" sz="1200" b="1" dirty="0">
                <a:latin typeface="Trebuchet MS" panose="020B0703020202090204" pitchFamily="34" charset="0"/>
                <a:cs typeface="Arial"/>
              </a:rPr>
              <a:t>72% των παιδιών παθαίνουν</a:t>
            </a:r>
            <a:r>
              <a:rPr lang="el-GR" sz="1200" dirty="0">
                <a:latin typeface="Trebuchet MS" panose="020B0703020202090204" pitchFamily="34" charset="0"/>
                <a:cs typeface="Arial"/>
              </a:rPr>
              <a:t> </a:t>
            </a:r>
            <a:r>
              <a:rPr lang="el-GR" sz="1200" b="1" dirty="0">
                <a:latin typeface="Trebuchet MS" panose="020B0703020202090204" pitchFamily="34" charset="0"/>
                <a:cs typeface="Arial"/>
              </a:rPr>
              <a:t>ηλιακά εγκαύματα</a:t>
            </a:r>
            <a:r>
              <a:rPr lang="el-GR" sz="1200" dirty="0">
                <a:latin typeface="Trebuchet MS" panose="020B0703020202090204" pitchFamily="34" charset="0"/>
                <a:cs typeface="Arial"/>
              </a:rPr>
              <a:t> κάθε χρόνο</a:t>
            </a:r>
            <a:r>
              <a:rPr sz="1200" dirty="0">
                <a:latin typeface="Trebuchet MS" panose="020B0703020202090204" pitchFamily="34" charset="0"/>
                <a:cs typeface="Arial"/>
              </a:rPr>
              <a:t>.</a:t>
            </a:r>
            <a:r>
              <a:rPr sz="1000" baseline="31746" dirty="0">
                <a:latin typeface="Trebuchet MS" panose="020B0703020202090204" pitchFamily="34" charset="0"/>
                <a:cs typeface="Arial"/>
              </a:rPr>
              <a:t>1</a:t>
            </a:r>
          </a:p>
          <a:p>
            <a:pPr marL="38100" marR="245745">
              <a:lnSpc>
                <a:spcPts val="1200"/>
              </a:lnSpc>
              <a:spcBef>
                <a:spcPts val="1240"/>
              </a:spcBef>
            </a:pPr>
            <a:r>
              <a:rPr lang="el-GR" sz="1200" dirty="0">
                <a:latin typeface="Trebuchet MS" panose="020B0703020202090204" pitchFamily="34" charset="0"/>
                <a:cs typeface="Arial"/>
              </a:rPr>
              <a:t>Το δέρμα των παιδιών είναι πολύ πιο ευαίσθητο από ό,τι το δέρμα των ενηλίκων</a:t>
            </a:r>
            <a:r>
              <a:rPr lang="en-GB" sz="1200" dirty="0">
                <a:latin typeface="Trebuchet MS" panose="020B0703020202090204" pitchFamily="34" charset="0"/>
                <a:cs typeface="Arial"/>
              </a:rPr>
              <a:t>: </a:t>
            </a:r>
            <a:r>
              <a:rPr lang="el-GR" sz="1200" dirty="0">
                <a:latin typeface="Trebuchet MS" panose="020B0703020202090204" pitchFamily="34" charset="0"/>
                <a:cs typeface="Arial"/>
              </a:rPr>
              <a:t>είναι</a:t>
            </a:r>
            <a:r>
              <a:rPr lang="en-GB" sz="1200" dirty="0">
                <a:latin typeface="Trebuchet MS" panose="020B0703020202090204" pitchFamily="34" charset="0"/>
                <a:cs typeface="Arial"/>
              </a:rPr>
              <a:t> </a:t>
            </a:r>
            <a:r>
              <a:rPr lang="en-GB" sz="1200" b="1" dirty="0">
                <a:latin typeface="Trebuchet MS" panose="020B0703020202090204" pitchFamily="34" charset="0"/>
                <a:cs typeface="Arial"/>
              </a:rPr>
              <a:t>20% </a:t>
            </a:r>
            <a:r>
              <a:rPr lang="el-GR" sz="1200" b="1" dirty="0">
                <a:latin typeface="Trebuchet MS" panose="020B0703020202090204" pitchFamily="34" charset="0"/>
                <a:cs typeface="Arial"/>
              </a:rPr>
              <a:t>πιο λεπτό</a:t>
            </a:r>
            <a:r>
              <a:rPr lang="en-GB" sz="1000" b="1" baseline="31746" dirty="0">
                <a:latin typeface="Trebuchet MS" panose="020B0703020202090204" pitchFamily="34" charset="0"/>
                <a:cs typeface="Arial"/>
              </a:rPr>
              <a:t>2</a:t>
            </a:r>
            <a:r>
              <a:rPr lang="en-GB" sz="1200" dirty="0">
                <a:latin typeface="Trebuchet MS" panose="020B0703020202090204" pitchFamily="34" charset="0"/>
                <a:cs typeface="Arial"/>
              </a:rPr>
              <a:t>,</a:t>
            </a:r>
            <a:r>
              <a:rPr lang="en-GB" sz="1200" b="1" dirty="0">
                <a:latin typeface="Trebuchet MS" panose="020B0703020202090204" pitchFamily="34" charset="0"/>
                <a:cs typeface="Arial"/>
              </a:rPr>
              <a:t> </a:t>
            </a:r>
            <a:r>
              <a:rPr lang="el-GR" sz="1200" dirty="0">
                <a:latin typeface="Trebuchet MS" panose="020B0703020202090204" pitchFamily="34" charset="0"/>
                <a:cs typeface="Arial"/>
              </a:rPr>
              <a:t>αλλά και </a:t>
            </a:r>
            <a:r>
              <a:rPr lang="en-GB" sz="1200" b="1" dirty="0">
                <a:latin typeface="Trebuchet MS" panose="020B0703020202090204" pitchFamily="34" charset="0"/>
                <a:cs typeface="Arial"/>
              </a:rPr>
              <a:t>3 </a:t>
            </a:r>
            <a:r>
              <a:rPr lang="el-GR" sz="1200" b="1" dirty="0">
                <a:latin typeface="Trebuchet MS" panose="020B0703020202090204" pitchFamily="34" charset="0"/>
                <a:cs typeface="Arial"/>
              </a:rPr>
              <a:t>φορές πιο επιρρεπές στην ατοπία</a:t>
            </a:r>
            <a:r>
              <a:rPr lang="en-GB" sz="1000" b="1" baseline="31746" dirty="0">
                <a:latin typeface="Trebuchet MS" panose="020B0703020202090204" pitchFamily="34" charset="0"/>
                <a:cs typeface="Arial"/>
              </a:rPr>
              <a:t>3</a:t>
            </a:r>
            <a:r>
              <a:rPr lang="el-GR" sz="1200" dirty="0">
                <a:latin typeface="Trebuchet MS" panose="020B0703020202090204" pitchFamily="34" charset="0"/>
                <a:cs typeface="Arial"/>
              </a:rPr>
              <a:t>, κάτι που το καθιστά </a:t>
            </a:r>
            <a:r>
              <a:rPr lang="el-GR" sz="1200" b="1" dirty="0">
                <a:latin typeface="Trebuchet MS" panose="020B0703020202090204" pitchFamily="34" charset="0"/>
                <a:cs typeface="Arial"/>
              </a:rPr>
              <a:t>πιο ευάλωτο στις ακτίνες </a:t>
            </a:r>
            <a:r>
              <a:rPr lang="en-GB" sz="1200" b="1" dirty="0">
                <a:latin typeface="Trebuchet MS" panose="020B0703020202090204" pitchFamily="34" charset="0"/>
                <a:cs typeface="Arial"/>
              </a:rPr>
              <a:t>UV</a:t>
            </a:r>
            <a:r>
              <a:rPr lang="en-GB" sz="1200" dirty="0">
                <a:latin typeface="Trebuchet MS" panose="020B0703020202090204" pitchFamily="34" charset="0"/>
                <a:cs typeface="Arial"/>
              </a:rPr>
              <a:t>.</a:t>
            </a:r>
            <a:r>
              <a:rPr lang="en-GB" sz="1200" b="1" dirty="0">
                <a:latin typeface="Trebuchet MS" panose="020B0703020202090204" pitchFamily="34" charset="0"/>
                <a:cs typeface="Arial"/>
              </a:rPr>
              <a:t> </a:t>
            </a:r>
            <a:r>
              <a:rPr lang="el-GR" sz="1200" dirty="0">
                <a:latin typeface="Trebuchet MS" panose="020B0703020202090204" pitchFamily="34" charset="0"/>
                <a:cs typeface="Arial"/>
              </a:rPr>
              <a:t>Επιπλέον, έχει </a:t>
            </a:r>
            <a:r>
              <a:rPr lang="el-GR" sz="1200" b="1" dirty="0">
                <a:latin typeface="Trebuchet MS" panose="020B0703020202090204" pitchFamily="34" charset="0"/>
                <a:cs typeface="Arial"/>
              </a:rPr>
              <a:t>χαμηλή περιεκτικότητα σε μελανίνη</a:t>
            </a:r>
            <a:r>
              <a:rPr lang="el-GR" sz="1200" dirty="0">
                <a:latin typeface="Trebuchet MS" panose="020B0703020202090204" pitchFamily="34" charset="0"/>
                <a:cs typeface="Arial"/>
              </a:rPr>
              <a:t>, με αποτέλεσμα να παρουσιάζει μεγαλύτερη ευπάθεια στον ήλιο και να καίγεται πιο εύκολα</a:t>
            </a:r>
            <a:r>
              <a:rPr lang="en-GB" sz="1200" dirty="0">
                <a:latin typeface="Trebuchet MS" panose="020B0703020202090204" pitchFamily="34" charset="0"/>
                <a:cs typeface="Arial"/>
              </a:rPr>
              <a:t>.</a:t>
            </a:r>
          </a:p>
          <a:p>
            <a:pPr marL="38100" marR="30480">
              <a:lnSpc>
                <a:spcPts val="1200"/>
              </a:lnSpc>
              <a:spcBef>
                <a:spcPts val="1245"/>
              </a:spcBef>
            </a:pPr>
            <a:r>
              <a:rPr lang="el-GR" sz="1200" dirty="0">
                <a:latin typeface="Trebuchet MS" panose="020B0703020202090204" pitchFamily="34" charset="0"/>
                <a:cs typeface="Arial"/>
              </a:rPr>
              <a:t>Ως η #1 μάρκα φροντίδας</a:t>
            </a:r>
            <a:r>
              <a:rPr lang="en-US" sz="1200" dirty="0">
                <a:latin typeface="Trebuchet MS" panose="020B0703020202090204" pitchFamily="34" charset="0"/>
                <a:cs typeface="Arial"/>
              </a:rPr>
              <a:t> </a:t>
            </a:r>
            <a:r>
              <a:rPr lang="el-GR" sz="1200" dirty="0">
                <a:latin typeface="Trebuchet MS" panose="020B0703020202090204" pitchFamily="34" charset="0"/>
                <a:cs typeface="Arial"/>
              </a:rPr>
              <a:t>του δέρματος, που συνιστούν οι δερματολόγοι παγκοσμίως</a:t>
            </a:r>
            <a:r>
              <a:rPr lang="el-GR" sz="1000" baseline="31746" dirty="0">
                <a:latin typeface="Trebuchet MS" panose="020B0703020202090204" pitchFamily="34" charset="0"/>
                <a:cs typeface="Arial"/>
              </a:rPr>
              <a:t>4 </a:t>
            </a:r>
            <a:r>
              <a:rPr lang="el-GR" sz="1200" dirty="0">
                <a:latin typeface="Trebuchet MS" panose="020B0703020202090204" pitchFamily="34" charset="0"/>
                <a:cs typeface="Arial"/>
              </a:rPr>
              <a:t>, στόχος μας είναι η </a:t>
            </a:r>
            <a:r>
              <a:rPr lang="el-GR" sz="1200" b="1" dirty="0">
                <a:latin typeface="Trebuchet MS" panose="020B0703020202090204" pitchFamily="34" charset="0"/>
                <a:cs typeface="Arial"/>
              </a:rPr>
              <a:t>ευαισθητοποίηση του κοινού σχετικά με τον αντίκτυπο της ακτινοβολίας </a:t>
            </a:r>
            <a:r>
              <a:rPr lang="en-GB" sz="1200" b="1" dirty="0">
                <a:latin typeface="Trebuchet MS" panose="020B0703020202090204" pitchFamily="34" charset="0"/>
                <a:cs typeface="Arial"/>
              </a:rPr>
              <a:t>UV </a:t>
            </a:r>
            <a:r>
              <a:rPr lang="el-GR" sz="1200" dirty="0">
                <a:latin typeface="Trebuchet MS" panose="020B0703020202090204" pitchFamily="34" charset="0"/>
                <a:cs typeface="Arial"/>
              </a:rPr>
              <a:t>στο δέρμα των παιδιών και τη διαφύλαξη της υγείας του μακροπρόθεσμα.</a:t>
            </a:r>
          </a:p>
        </p:txBody>
      </p:sp>
      <p:sp>
        <p:nvSpPr>
          <p:cNvPr id="4" name="object 4"/>
          <p:cNvSpPr txBox="1">
            <a:spLocks noGrp="1"/>
          </p:cNvSpPr>
          <p:nvPr>
            <p:ph type="title"/>
          </p:nvPr>
        </p:nvSpPr>
        <p:spPr>
          <a:xfrm>
            <a:off x="7093927" y="2489590"/>
            <a:ext cx="5656261" cy="1473993"/>
          </a:xfrm>
          <a:prstGeom prst="rect">
            <a:avLst/>
          </a:prstGeom>
        </p:spPr>
        <p:txBody>
          <a:bodyPr vert="horz" wrap="square" lIns="0" tIns="140335" rIns="0" bIns="0" rtlCol="0">
            <a:spAutoFit/>
          </a:bodyPr>
          <a:lstStyle/>
          <a:p>
            <a:pPr marL="12700" marR="27305">
              <a:lnSpc>
                <a:spcPct val="77900"/>
              </a:lnSpc>
              <a:spcBef>
                <a:spcPts val="1105"/>
              </a:spcBef>
            </a:pPr>
            <a:r>
              <a:rPr lang="el-GR" b="1" dirty="0">
                <a:latin typeface="Trebuchet MS" panose="020B0703020202090204" pitchFamily="34" charset="0"/>
              </a:rPr>
              <a:t>ΤΟ ΔΕΡΜΑ ΤΩΝ ΠΑΙΔΙΩΝ </a:t>
            </a:r>
            <a:r>
              <a:rPr lang="el-GR" dirty="0">
                <a:latin typeface="Trebuchet MS" panose="020B0703020202090204" pitchFamily="34" charset="0"/>
              </a:rPr>
              <a:t>ΧΡΕΙΑΖΕΤΑΙ ΠΙΟ ΙΣΧΥΡΗ ΠΡΟΣΤΑΣΙΑ ΑΠΟ ΤΟΝ ΗΛΙΟ</a:t>
            </a:r>
            <a:endParaRPr lang="en-GB" dirty="0">
              <a:latin typeface="Trebuchet MS" panose="020B0703020202090204" pitchFamily="34" charset="0"/>
            </a:endParaRPr>
          </a:p>
        </p:txBody>
      </p:sp>
      <p:pic>
        <p:nvPicPr>
          <p:cNvPr id="5" name="object 5"/>
          <p:cNvPicPr/>
          <p:nvPr/>
        </p:nvPicPr>
        <p:blipFill>
          <a:blip r:embed="rId3" cstate="print"/>
          <a:stretch>
            <a:fillRect/>
          </a:stretch>
        </p:blipFill>
        <p:spPr>
          <a:xfrm>
            <a:off x="17887932" y="8039370"/>
            <a:ext cx="97051" cy="97062"/>
          </a:xfrm>
          <a:prstGeom prst="rect">
            <a:avLst/>
          </a:prstGeom>
        </p:spPr>
      </p:pic>
      <p:grpSp>
        <p:nvGrpSpPr>
          <p:cNvPr id="6" name="object 6"/>
          <p:cNvGrpSpPr/>
          <p:nvPr/>
        </p:nvGrpSpPr>
        <p:grpSpPr>
          <a:xfrm>
            <a:off x="16781229" y="6855181"/>
            <a:ext cx="2682240" cy="2430780"/>
            <a:chOff x="16781229" y="6855181"/>
            <a:chExt cx="2682240" cy="2430780"/>
          </a:xfrm>
        </p:grpSpPr>
        <p:pic>
          <p:nvPicPr>
            <p:cNvPr id="7" name="object 7"/>
            <p:cNvPicPr/>
            <p:nvPr/>
          </p:nvPicPr>
          <p:blipFill>
            <a:blip r:embed="rId4" cstate="print"/>
            <a:stretch>
              <a:fillRect/>
            </a:stretch>
          </p:blipFill>
          <p:spPr>
            <a:xfrm>
              <a:off x="17922247" y="8198464"/>
              <a:ext cx="97051" cy="97062"/>
            </a:xfrm>
            <a:prstGeom prst="rect">
              <a:avLst/>
            </a:prstGeom>
          </p:spPr>
        </p:pic>
        <p:pic>
          <p:nvPicPr>
            <p:cNvPr id="8" name="object 8"/>
            <p:cNvPicPr/>
            <p:nvPr/>
          </p:nvPicPr>
          <p:blipFill>
            <a:blip r:embed="rId5" cstate="print"/>
            <a:stretch>
              <a:fillRect/>
            </a:stretch>
          </p:blipFill>
          <p:spPr>
            <a:xfrm>
              <a:off x="17781621" y="8188793"/>
              <a:ext cx="97051" cy="97062"/>
            </a:xfrm>
            <a:prstGeom prst="rect">
              <a:avLst/>
            </a:prstGeom>
          </p:spPr>
        </p:pic>
        <p:sp>
          <p:nvSpPr>
            <p:cNvPr id="9" name="object 9"/>
            <p:cNvSpPr/>
            <p:nvPr/>
          </p:nvSpPr>
          <p:spPr>
            <a:xfrm>
              <a:off x="18266156" y="8919747"/>
              <a:ext cx="821055" cy="366395"/>
            </a:xfrm>
            <a:custGeom>
              <a:avLst/>
              <a:gdLst/>
              <a:ahLst/>
              <a:cxnLst/>
              <a:rect l="l" t="t" r="r" b="b"/>
              <a:pathLst>
                <a:path w="821055" h="366395">
                  <a:moveTo>
                    <a:pt x="380314" y="42887"/>
                  </a:moveTo>
                  <a:lnTo>
                    <a:pt x="217309" y="0"/>
                  </a:lnTo>
                  <a:lnTo>
                    <a:pt x="245922" y="220179"/>
                  </a:lnTo>
                  <a:lnTo>
                    <a:pt x="0" y="366014"/>
                  </a:lnTo>
                  <a:lnTo>
                    <a:pt x="380314" y="366014"/>
                  </a:lnTo>
                  <a:lnTo>
                    <a:pt x="380314" y="42887"/>
                  </a:lnTo>
                  <a:close/>
                </a:path>
                <a:path w="821055" h="366395">
                  <a:moveTo>
                    <a:pt x="820534" y="366014"/>
                  </a:moveTo>
                  <a:lnTo>
                    <a:pt x="574611" y="220179"/>
                  </a:lnTo>
                  <a:lnTo>
                    <a:pt x="603211" y="0"/>
                  </a:lnTo>
                  <a:lnTo>
                    <a:pt x="440220" y="42887"/>
                  </a:lnTo>
                  <a:lnTo>
                    <a:pt x="440220" y="366014"/>
                  </a:lnTo>
                  <a:lnTo>
                    <a:pt x="820534" y="366014"/>
                  </a:lnTo>
                  <a:close/>
                </a:path>
              </a:pathLst>
            </a:custGeom>
            <a:solidFill>
              <a:srgbClr val="FACEBC"/>
            </a:solidFill>
          </p:spPr>
          <p:txBody>
            <a:bodyPr wrap="square" lIns="0" tIns="0" rIns="0" bIns="0" rtlCol="0"/>
            <a:lstStyle/>
            <a:p>
              <a:endParaRPr>
                <a:latin typeface="Trebuchet MS" panose="020B0703020202090204" pitchFamily="34" charset="0"/>
              </a:endParaRPr>
            </a:p>
          </p:txBody>
        </p:sp>
        <p:sp>
          <p:nvSpPr>
            <p:cNvPr id="10" name="object 10"/>
            <p:cNvSpPr/>
            <p:nvPr/>
          </p:nvSpPr>
          <p:spPr>
            <a:xfrm>
              <a:off x="18387616" y="8745305"/>
              <a:ext cx="577850" cy="288925"/>
            </a:xfrm>
            <a:custGeom>
              <a:avLst/>
              <a:gdLst/>
              <a:ahLst/>
              <a:cxnLst/>
              <a:rect l="l" t="t" r="r" b="b"/>
              <a:pathLst>
                <a:path w="577850" h="288925">
                  <a:moveTo>
                    <a:pt x="577625" y="0"/>
                  </a:moveTo>
                  <a:lnTo>
                    <a:pt x="0" y="0"/>
                  </a:lnTo>
                  <a:lnTo>
                    <a:pt x="3780" y="46847"/>
                  </a:lnTo>
                  <a:lnTo>
                    <a:pt x="14723" y="91287"/>
                  </a:lnTo>
                  <a:lnTo>
                    <a:pt x="32236" y="132726"/>
                  </a:lnTo>
                  <a:lnTo>
                    <a:pt x="55723" y="170569"/>
                  </a:lnTo>
                  <a:lnTo>
                    <a:pt x="84590" y="204222"/>
                  </a:lnTo>
                  <a:lnTo>
                    <a:pt x="118243" y="233089"/>
                  </a:lnTo>
                  <a:lnTo>
                    <a:pt x="156086" y="256576"/>
                  </a:lnTo>
                  <a:lnTo>
                    <a:pt x="197525" y="274089"/>
                  </a:lnTo>
                  <a:lnTo>
                    <a:pt x="241965" y="285032"/>
                  </a:lnTo>
                  <a:lnTo>
                    <a:pt x="288812" y="288812"/>
                  </a:lnTo>
                  <a:lnTo>
                    <a:pt x="335660" y="285032"/>
                  </a:lnTo>
                  <a:lnTo>
                    <a:pt x="380100" y="274089"/>
                  </a:lnTo>
                  <a:lnTo>
                    <a:pt x="421539" y="256576"/>
                  </a:lnTo>
                  <a:lnTo>
                    <a:pt x="459382" y="233089"/>
                  </a:lnTo>
                  <a:lnTo>
                    <a:pt x="493034" y="204222"/>
                  </a:lnTo>
                  <a:lnTo>
                    <a:pt x="521902" y="170569"/>
                  </a:lnTo>
                  <a:lnTo>
                    <a:pt x="545389" y="132726"/>
                  </a:lnTo>
                  <a:lnTo>
                    <a:pt x="562902" y="91287"/>
                  </a:lnTo>
                  <a:lnTo>
                    <a:pt x="573845" y="46847"/>
                  </a:lnTo>
                  <a:lnTo>
                    <a:pt x="577625" y="0"/>
                  </a:lnTo>
                  <a:close/>
                </a:path>
              </a:pathLst>
            </a:custGeom>
            <a:solidFill>
              <a:srgbClr val="21AEE5"/>
            </a:solidFill>
          </p:spPr>
          <p:txBody>
            <a:bodyPr wrap="square" lIns="0" tIns="0" rIns="0" bIns="0" rtlCol="0"/>
            <a:lstStyle/>
            <a:p>
              <a:endParaRPr>
                <a:latin typeface="Trebuchet MS" panose="020B0703020202090204" pitchFamily="34" charset="0"/>
              </a:endParaRPr>
            </a:p>
          </p:txBody>
        </p:sp>
        <p:sp>
          <p:nvSpPr>
            <p:cNvPr id="11" name="object 11"/>
            <p:cNvSpPr/>
            <p:nvPr/>
          </p:nvSpPr>
          <p:spPr>
            <a:xfrm>
              <a:off x="17889414" y="6855181"/>
              <a:ext cx="1574165" cy="978535"/>
            </a:xfrm>
            <a:custGeom>
              <a:avLst/>
              <a:gdLst/>
              <a:ahLst/>
              <a:cxnLst/>
              <a:rect l="l" t="t" r="r" b="b"/>
              <a:pathLst>
                <a:path w="1574165" h="978534">
                  <a:moveTo>
                    <a:pt x="1574021" y="0"/>
                  </a:moveTo>
                  <a:lnTo>
                    <a:pt x="1180524" y="168705"/>
                  </a:lnTo>
                  <a:lnTo>
                    <a:pt x="1150608" y="151077"/>
                  </a:lnTo>
                  <a:lnTo>
                    <a:pt x="1114868" y="135624"/>
                  </a:lnTo>
                  <a:lnTo>
                    <a:pt x="1074060" y="122351"/>
                  </a:lnTo>
                  <a:lnTo>
                    <a:pt x="1028938" y="111265"/>
                  </a:lnTo>
                  <a:lnTo>
                    <a:pt x="980257" y="102371"/>
                  </a:lnTo>
                  <a:lnTo>
                    <a:pt x="928774" y="95675"/>
                  </a:lnTo>
                  <a:lnTo>
                    <a:pt x="875244" y="91183"/>
                  </a:lnTo>
                  <a:lnTo>
                    <a:pt x="820421" y="88899"/>
                  </a:lnTo>
                  <a:lnTo>
                    <a:pt x="765062" y="88831"/>
                  </a:lnTo>
                  <a:lnTo>
                    <a:pt x="709921" y="90984"/>
                  </a:lnTo>
                  <a:lnTo>
                    <a:pt x="655755" y="95362"/>
                  </a:lnTo>
                  <a:lnTo>
                    <a:pt x="603318" y="101973"/>
                  </a:lnTo>
                  <a:lnTo>
                    <a:pt x="553365" y="110821"/>
                  </a:lnTo>
                  <a:lnTo>
                    <a:pt x="506652" y="121913"/>
                  </a:lnTo>
                  <a:lnTo>
                    <a:pt x="463935" y="135254"/>
                  </a:lnTo>
                  <a:lnTo>
                    <a:pt x="425968" y="150849"/>
                  </a:lnTo>
                  <a:lnTo>
                    <a:pt x="393508" y="168705"/>
                  </a:lnTo>
                  <a:lnTo>
                    <a:pt x="0" y="0"/>
                  </a:lnTo>
                  <a:lnTo>
                    <a:pt x="74344" y="325974"/>
                  </a:lnTo>
                  <a:lnTo>
                    <a:pt x="74344" y="977944"/>
                  </a:lnTo>
                  <a:lnTo>
                    <a:pt x="1499676" y="977944"/>
                  </a:lnTo>
                  <a:lnTo>
                    <a:pt x="1499676" y="325974"/>
                  </a:lnTo>
                  <a:lnTo>
                    <a:pt x="1574021" y="0"/>
                  </a:lnTo>
                  <a:close/>
                </a:path>
              </a:pathLst>
            </a:custGeom>
            <a:solidFill>
              <a:srgbClr val="FDC52F"/>
            </a:solidFill>
          </p:spPr>
          <p:txBody>
            <a:bodyPr wrap="square" lIns="0" tIns="0" rIns="0" bIns="0" rtlCol="0"/>
            <a:lstStyle/>
            <a:p>
              <a:endParaRPr>
                <a:latin typeface="Trebuchet MS" panose="020B0703020202090204" pitchFamily="34" charset="0"/>
              </a:endParaRPr>
            </a:p>
          </p:txBody>
        </p:sp>
        <p:sp>
          <p:nvSpPr>
            <p:cNvPr id="12" name="object 12"/>
            <p:cNvSpPr/>
            <p:nvPr/>
          </p:nvSpPr>
          <p:spPr>
            <a:xfrm>
              <a:off x="18066223" y="7833127"/>
              <a:ext cx="1220470" cy="520700"/>
            </a:xfrm>
            <a:custGeom>
              <a:avLst/>
              <a:gdLst/>
              <a:ahLst/>
              <a:cxnLst/>
              <a:rect l="l" t="t" r="r" b="b"/>
              <a:pathLst>
                <a:path w="1220469" h="520700">
                  <a:moveTo>
                    <a:pt x="1220410" y="0"/>
                  </a:moveTo>
                  <a:lnTo>
                    <a:pt x="610205" y="0"/>
                  </a:lnTo>
                  <a:lnTo>
                    <a:pt x="0" y="0"/>
                  </a:lnTo>
                  <a:lnTo>
                    <a:pt x="9094" y="45969"/>
                  </a:lnTo>
                  <a:lnTo>
                    <a:pt x="21519" y="90647"/>
                  </a:lnTo>
                  <a:lnTo>
                    <a:pt x="37138" y="133898"/>
                  </a:lnTo>
                  <a:lnTo>
                    <a:pt x="55815" y="175585"/>
                  </a:lnTo>
                  <a:lnTo>
                    <a:pt x="77414" y="215573"/>
                  </a:lnTo>
                  <a:lnTo>
                    <a:pt x="101798" y="253723"/>
                  </a:lnTo>
                  <a:lnTo>
                    <a:pt x="128831" y="289900"/>
                  </a:lnTo>
                  <a:lnTo>
                    <a:pt x="158376" y="323967"/>
                  </a:lnTo>
                  <a:lnTo>
                    <a:pt x="190297" y="355788"/>
                  </a:lnTo>
                  <a:lnTo>
                    <a:pt x="224458" y="385227"/>
                  </a:lnTo>
                  <a:lnTo>
                    <a:pt x="260723" y="412146"/>
                  </a:lnTo>
                  <a:lnTo>
                    <a:pt x="298955" y="436409"/>
                  </a:lnTo>
                  <a:lnTo>
                    <a:pt x="339017" y="457880"/>
                  </a:lnTo>
                  <a:lnTo>
                    <a:pt x="380775" y="476423"/>
                  </a:lnTo>
                  <a:lnTo>
                    <a:pt x="424090" y="491900"/>
                  </a:lnTo>
                  <a:lnTo>
                    <a:pt x="468827" y="504175"/>
                  </a:lnTo>
                  <a:lnTo>
                    <a:pt x="514849" y="513112"/>
                  </a:lnTo>
                  <a:lnTo>
                    <a:pt x="562020" y="518574"/>
                  </a:lnTo>
                  <a:lnTo>
                    <a:pt x="610205" y="520426"/>
                  </a:lnTo>
                  <a:lnTo>
                    <a:pt x="658389" y="518574"/>
                  </a:lnTo>
                  <a:lnTo>
                    <a:pt x="705560" y="513112"/>
                  </a:lnTo>
                  <a:lnTo>
                    <a:pt x="751583" y="504175"/>
                  </a:lnTo>
                  <a:lnTo>
                    <a:pt x="796320" y="491900"/>
                  </a:lnTo>
                  <a:lnTo>
                    <a:pt x="839635" y="476423"/>
                  </a:lnTo>
                  <a:lnTo>
                    <a:pt x="881392" y="457880"/>
                  </a:lnTo>
                  <a:lnTo>
                    <a:pt x="921454" y="436409"/>
                  </a:lnTo>
                  <a:lnTo>
                    <a:pt x="959686" y="412146"/>
                  </a:lnTo>
                  <a:lnTo>
                    <a:pt x="995951" y="385227"/>
                  </a:lnTo>
                  <a:lnTo>
                    <a:pt x="1030112" y="355788"/>
                  </a:lnTo>
                  <a:lnTo>
                    <a:pt x="1062033" y="323967"/>
                  </a:lnTo>
                  <a:lnTo>
                    <a:pt x="1091579" y="289900"/>
                  </a:lnTo>
                  <a:lnTo>
                    <a:pt x="1118611" y="253723"/>
                  </a:lnTo>
                  <a:lnTo>
                    <a:pt x="1142995" y="215573"/>
                  </a:lnTo>
                  <a:lnTo>
                    <a:pt x="1164594" y="175585"/>
                  </a:lnTo>
                  <a:lnTo>
                    <a:pt x="1183271" y="133898"/>
                  </a:lnTo>
                  <a:lnTo>
                    <a:pt x="1198890" y="90647"/>
                  </a:lnTo>
                  <a:lnTo>
                    <a:pt x="1211315" y="45969"/>
                  </a:lnTo>
                  <a:lnTo>
                    <a:pt x="1220410" y="0"/>
                  </a:lnTo>
                  <a:close/>
                </a:path>
              </a:pathLst>
            </a:custGeom>
            <a:solidFill>
              <a:srgbClr val="FACEBC"/>
            </a:solidFill>
          </p:spPr>
          <p:txBody>
            <a:bodyPr wrap="square" lIns="0" tIns="0" rIns="0" bIns="0" rtlCol="0"/>
            <a:lstStyle/>
            <a:p>
              <a:endParaRPr>
                <a:latin typeface="Trebuchet MS" panose="020B0703020202090204" pitchFamily="34" charset="0"/>
              </a:endParaRPr>
            </a:p>
          </p:txBody>
        </p:sp>
        <p:sp>
          <p:nvSpPr>
            <p:cNvPr id="13" name="object 13"/>
            <p:cNvSpPr/>
            <p:nvPr/>
          </p:nvSpPr>
          <p:spPr>
            <a:xfrm>
              <a:off x="18526254" y="7833127"/>
              <a:ext cx="300355" cy="166370"/>
            </a:xfrm>
            <a:custGeom>
              <a:avLst/>
              <a:gdLst/>
              <a:ahLst/>
              <a:cxnLst/>
              <a:rect l="l" t="t" r="r" b="b"/>
              <a:pathLst>
                <a:path w="300355" h="166370">
                  <a:moveTo>
                    <a:pt x="299530" y="0"/>
                  </a:moveTo>
                  <a:lnTo>
                    <a:pt x="821" y="0"/>
                  </a:lnTo>
                  <a:lnTo>
                    <a:pt x="281" y="5144"/>
                  </a:lnTo>
                  <a:lnTo>
                    <a:pt x="0" y="10356"/>
                  </a:lnTo>
                  <a:lnTo>
                    <a:pt x="0" y="15636"/>
                  </a:lnTo>
                  <a:lnTo>
                    <a:pt x="7655" y="63101"/>
                  </a:lnTo>
                  <a:lnTo>
                    <a:pt x="28973" y="104326"/>
                  </a:lnTo>
                  <a:lnTo>
                    <a:pt x="61481" y="136835"/>
                  </a:lnTo>
                  <a:lnTo>
                    <a:pt x="102706" y="158156"/>
                  </a:lnTo>
                  <a:lnTo>
                    <a:pt x="150175" y="165812"/>
                  </a:lnTo>
                  <a:lnTo>
                    <a:pt x="197641" y="158156"/>
                  </a:lnTo>
                  <a:lnTo>
                    <a:pt x="238865" y="136835"/>
                  </a:lnTo>
                  <a:lnTo>
                    <a:pt x="271375" y="104326"/>
                  </a:lnTo>
                  <a:lnTo>
                    <a:pt x="292695" y="63101"/>
                  </a:lnTo>
                  <a:lnTo>
                    <a:pt x="300351" y="15636"/>
                  </a:lnTo>
                  <a:lnTo>
                    <a:pt x="300351" y="10356"/>
                  </a:lnTo>
                  <a:lnTo>
                    <a:pt x="300059" y="5144"/>
                  </a:lnTo>
                  <a:lnTo>
                    <a:pt x="299530" y="0"/>
                  </a:lnTo>
                  <a:close/>
                </a:path>
              </a:pathLst>
            </a:custGeom>
            <a:solidFill>
              <a:srgbClr val="FFFFFF"/>
            </a:solidFill>
          </p:spPr>
          <p:txBody>
            <a:bodyPr wrap="square" lIns="0" tIns="0" rIns="0" bIns="0" rtlCol="0"/>
            <a:lstStyle/>
            <a:p>
              <a:endParaRPr>
                <a:latin typeface="Trebuchet MS" panose="020B0703020202090204" pitchFamily="34" charset="0"/>
              </a:endParaRPr>
            </a:p>
          </p:txBody>
        </p:sp>
        <p:sp>
          <p:nvSpPr>
            <p:cNvPr id="14" name="object 14"/>
            <p:cNvSpPr/>
            <p:nvPr/>
          </p:nvSpPr>
          <p:spPr>
            <a:xfrm>
              <a:off x="17869072" y="8284623"/>
              <a:ext cx="1405255" cy="605155"/>
            </a:xfrm>
            <a:custGeom>
              <a:avLst/>
              <a:gdLst/>
              <a:ahLst/>
              <a:cxnLst/>
              <a:rect l="l" t="t" r="r" b="b"/>
              <a:pathLst>
                <a:path w="1405255" h="605154">
                  <a:moveTo>
                    <a:pt x="707842" y="0"/>
                  </a:moveTo>
                  <a:lnTo>
                    <a:pt x="338008" y="159317"/>
                  </a:lnTo>
                  <a:lnTo>
                    <a:pt x="261760" y="17460"/>
                  </a:lnTo>
                  <a:lnTo>
                    <a:pt x="0" y="159317"/>
                  </a:lnTo>
                  <a:lnTo>
                    <a:pt x="47956" y="213662"/>
                  </a:lnTo>
                  <a:lnTo>
                    <a:pt x="85647" y="233681"/>
                  </a:lnTo>
                  <a:lnTo>
                    <a:pt x="132609" y="221089"/>
                  </a:lnTo>
                  <a:lnTo>
                    <a:pt x="208377" y="177599"/>
                  </a:lnTo>
                  <a:lnTo>
                    <a:pt x="307511" y="323429"/>
                  </a:lnTo>
                  <a:lnTo>
                    <a:pt x="566773" y="189836"/>
                  </a:lnTo>
                  <a:lnTo>
                    <a:pt x="518546" y="354883"/>
                  </a:lnTo>
                  <a:lnTo>
                    <a:pt x="1050983" y="351067"/>
                  </a:lnTo>
                  <a:lnTo>
                    <a:pt x="1039928" y="225252"/>
                  </a:lnTo>
                  <a:lnTo>
                    <a:pt x="1188618" y="302547"/>
                  </a:lnTo>
                  <a:lnTo>
                    <a:pt x="1107598" y="442579"/>
                  </a:lnTo>
                  <a:lnTo>
                    <a:pt x="1361715" y="605094"/>
                  </a:lnTo>
                  <a:lnTo>
                    <a:pt x="1401093" y="508579"/>
                  </a:lnTo>
                  <a:lnTo>
                    <a:pt x="1405085" y="453124"/>
                  </a:lnTo>
                  <a:lnTo>
                    <a:pt x="1365467" y="417774"/>
                  </a:lnTo>
                  <a:lnTo>
                    <a:pt x="1274018" y="381575"/>
                  </a:lnTo>
                  <a:lnTo>
                    <a:pt x="1350277" y="246225"/>
                  </a:lnTo>
                  <a:lnTo>
                    <a:pt x="989979" y="9670"/>
                  </a:lnTo>
                  <a:lnTo>
                    <a:pt x="707842" y="0"/>
                  </a:lnTo>
                  <a:close/>
                </a:path>
              </a:pathLst>
            </a:custGeom>
            <a:solidFill>
              <a:srgbClr val="FACEBC"/>
            </a:solidFill>
          </p:spPr>
          <p:txBody>
            <a:bodyPr wrap="square" lIns="0" tIns="0" rIns="0" bIns="0" rtlCol="0"/>
            <a:lstStyle/>
            <a:p>
              <a:endParaRPr>
                <a:latin typeface="Trebuchet MS" panose="020B0703020202090204" pitchFamily="34" charset="0"/>
              </a:endParaRPr>
            </a:p>
          </p:txBody>
        </p:sp>
        <p:sp>
          <p:nvSpPr>
            <p:cNvPr id="15" name="object 15"/>
            <p:cNvSpPr/>
            <p:nvPr/>
          </p:nvSpPr>
          <p:spPr>
            <a:xfrm>
              <a:off x="18448339" y="7054110"/>
              <a:ext cx="456565" cy="456565"/>
            </a:xfrm>
            <a:custGeom>
              <a:avLst/>
              <a:gdLst/>
              <a:ahLst/>
              <a:cxnLst/>
              <a:rect l="l" t="t" r="r" b="b"/>
              <a:pathLst>
                <a:path w="456565" h="456565">
                  <a:moveTo>
                    <a:pt x="273457" y="0"/>
                  </a:moveTo>
                  <a:lnTo>
                    <a:pt x="228089" y="39356"/>
                  </a:lnTo>
                  <a:lnTo>
                    <a:pt x="182721" y="0"/>
                  </a:lnTo>
                  <a:lnTo>
                    <a:pt x="155861" y="53721"/>
                  </a:lnTo>
                  <a:lnTo>
                    <a:pt x="98886" y="34718"/>
                  </a:lnTo>
                  <a:lnTo>
                    <a:pt x="94642" y="94631"/>
                  </a:lnTo>
                  <a:lnTo>
                    <a:pt x="34718" y="98886"/>
                  </a:lnTo>
                  <a:lnTo>
                    <a:pt x="53721" y="155861"/>
                  </a:lnTo>
                  <a:lnTo>
                    <a:pt x="0" y="182710"/>
                  </a:lnTo>
                  <a:lnTo>
                    <a:pt x="39356" y="228089"/>
                  </a:lnTo>
                  <a:lnTo>
                    <a:pt x="0" y="273457"/>
                  </a:lnTo>
                  <a:lnTo>
                    <a:pt x="53721" y="300306"/>
                  </a:lnTo>
                  <a:lnTo>
                    <a:pt x="34718" y="357292"/>
                  </a:lnTo>
                  <a:lnTo>
                    <a:pt x="94642" y="361536"/>
                  </a:lnTo>
                  <a:lnTo>
                    <a:pt x="98886" y="421449"/>
                  </a:lnTo>
                  <a:lnTo>
                    <a:pt x="155861" y="402446"/>
                  </a:lnTo>
                  <a:lnTo>
                    <a:pt x="182721" y="456179"/>
                  </a:lnTo>
                  <a:lnTo>
                    <a:pt x="228089" y="416811"/>
                  </a:lnTo>
                  <a:lnTo>
                    <a:pt x="273457" y="456179"/>
                  </a:lnTo>
                  <a:lnTo>
                    <a:pt x="300318" y="402446"/>
                  </a:lnTo>
                  <a:lnTo>
                    <a:pt x="357292" y="421449"/>
                  </a:lnTo>
                  <a:lnTo>
                    <a:pt x="361536" y="361536"/>
                  </a:lnTo>
                  <a:lnTo>
                    <a:pt x="421449" y="357292"/>
                  </a:lnTo>
                  <a:lnTo>
                    <a:pt x="402458" y="300306"/>
                  </a:lnTo>
                  <a:lnTo>
                    <a:pt x="456179" y="273457"/>
                  </a:lnTo>
                  <a:lnTo>
                    <a:pt x="416822" y="228089"/>
                  </a:lnTo>
                  <a:lnTo>
                    <a:pt x="456179" y="182710"/>
                  </a:lnTo>
                  <a:lnTo>
                    <a:pt x="402458" y="155861"/>
                  </a:lnTo>
                  <a:lnTo>
                    <a:pt x="421449" y="98886"/>
                  </a:lnTo>
                  <a:lnTo>
                    <a:pt x="361536" y="94631"/>
                  </a:lnTo>
                  <a:lnTo>
                    <a:pt x="357292" y="34718"/>
                  </a:lnTo>
                  <a:lnTo>
                    <a:pt x="300318" y="53721"/>
                  </a:lnTo>
                  <a:lnTo>
                    <a:pt x="273457" y="0"/>
                  </a:lnTo>
                  <a:close/>
                </a:path>
              </a:pathLst>
            </a:custGeom>
            <a:solidFill>
              <a:srgbClr val="FF8300"/>
            </a:solidFill>
          </p:spPr>
          <p:txBody>
            <a:bodyPr wrap="square" lIns="0" tIns="0" rIns="0" bIns="0" rtlCol="0"/>
            <a:lstStyle/>
            <a:p>
              <a:endParaRPr>
                <a:latin typeface="Trebuchet MS" panose="020B0703020202090204" pitchFamily="34" charset="0"/>
              </a:endParaRPr>
            </a:p>
          </p:txBody>
        </p:sp>
        <p:sp>
          <p:nvSpPr>
            <p:cNvPr id="16" name="object 16"/>
            <p:cNvSpPr/>
            <p:nvPr/>
          </p:nvSpPr>
          <p:spPr>
            <a:xfrm>
              <a:off x="18295163" y="7564339"/>
              <a:ext cx="762635" cy="42545"/>
            </a:xfrm>
            <a:custGeom>
              <a:avLst/>
              <a:gdLst/>
              <a:ahLst/>
              <a:cxnLst/>
              <a:rect l="l" t="t" r="r" b="b"/>
              <a:pathLst>
                <a:path w="762634" h="42545">
                  <a:moveTo>
                    <a:pt x="297395" y="0"/>
                  </a:moveTo>
                  <a:lnTo>
                    <a:pt x="0" y="0"/>
                  </a:lnTo>
                  <a:lnTo>
                    <a:pt x="0" y="41935"/>
                  </a:lnTo>
                  <a:lnTo>
                    <a:pt x="297395" y="41935"/>
                  </a:lnTo>
                  <a:lnTo>
                    <a:pt x="297395" y="0"/>
                  </a:lnTo>
                  <a:close/>
                </a:path>
                <a:path w="762634" h="42545">
                  <a:moveTo>
                    <a:pt x="762533" y="0"/>
                  </a:moveTo>
                  <a:lnTo>
                    <a:pt x="465137" y="0"/>
                  </a:lnTo>
                  <a:lnTo>
                    <a:pt x="465137" y="41935"/>
                  </a:lnTo>
                  <a:lnTo>
                    <a:pt x="762533" y="41935"/>
                  </a:lnTo>
                  <a:lnTo>
                    <a:pt x="762533" y="0"/>
                  </a:lnTo>
                  <a:close/>
                </a:path>
              </a:pathLst>
            </a:custGeom>
            <a:solidFill>
              <a:srgbClr val="000000"/>
            </a:solidFill>
          </p:spPr>
          <p:txBody>
            <a:bodyPr wrap="square" lIns="0" tIns="0" rIns="0" bIns="0" rtlCol="0"/>
            <a:lstStyle/>
            <a:p>
              <a:endParaRPr>
                <a:latin typeface="Trebuchet MS" panose="020B0703020202090204" pitchFamily="34" charset="0"/>
              </a:endParaRPr>
            </a:p>
          </p:txBody>
        </p:sp>
        <p:pic>
          <p:nvPicPr>
            <p:cNvPr id="17" name="object 17"/>
            <p:cNvPicPr/>
            <p:nvPr/>
          </p:nvPicPr>
          <p:blipFill>
            <a:blip r:embed="rId6" cstate="print"/>
            <a:stretch>
              <a:fillRect/>
            </a:stretch>
          </p:blipFill>
          <p:spPr>
            <a:xfrm>
              <a:off x="18585716" y="7589402"/>
              <a:ext cx="181421" cy="163763"/>
            </a:xfrm>
            <a:prstGeom prst="rect">
              <a:avLst/>
            </a:prstGeom>
          </p:spPr>
        </p:pic>
        <p:sp>
          <p:nvSpPr>
            <p:cNvPr id="18" name="object 18"/>
            <p:cNvSpPr/>
            <p:nvPr/>
          </p:nvSpPr>
          <p:spPr>
            <a:xfrm>
              <a:off x="18376176" y="8543293"/>
              <a:ext cx="600710" cy="300355"/>
            </a:xfrm>
            <a:custGeom>
              <a:avLst/>
              <a:gdLst/>
              <a:ahLst/>
              <a:cxnLst/>
              <a:rect l="l" t="t" r="r" b="b"/>
              <a:pathLst>
                <a:path w="600709" h="300354">
                  <a:moveTo>
                    <a:pt x="600481" y="64770"/>
                  </a:moveTo>
                  <a:lnTo>
                    <a:pt x="423138" y="64770"/>
                  </a:lnTo>
                  <a:lnTo>
                    <a:pt x="421449" y="61493"/>
                  </a:lnTo>
                  <a:lnTo>
                    <a:pt x="388937" y="28981"/>
                  </a:lnTo>
                  <a:lnTo>
                    <a:pt x="347713" y="7658"/>
                  </a:lnTo>
                  <a:lnTo>
                    <a:pt x="300253" y="0"/>
                  </a:lnTo>
                  <a:lnTo>
                    <a:pt x="252780" y="7658"/>
                  </a:lnTo>
                  <a:lnTo>
                    <a:pt x="211556" y="28981"/>
                  </a:lnTo>
                  <a:lnTo>
                    <a:pt x="179044" y="61493"/>
                  </a:lnTo>
                  <a:lnTo>
                    <a:pt x="177342" y="64770"/>
                  </a:lnTo>
                  <a:lnTo>
                    <a:pt x="0" y="64770"/>
                  </a:lnTo>
                  <a:lnTo>
                    <a:pt x="0" y="202018"/>
                  </a:lnTo>
                  <a:lnTo>
                    <a:pt x="159981" y="202018"/>
                  </a:lnTo>
                  <a:lnTo>
                    <a:pt x="179044" y="238874"/>
                  </a:lnTo>
                  <a:lnTo>
                    <a:pt x="211556" y="271386"/>
                  </a:lnTo>
                  <a:lnTo>
                    <a:pt x="252780" y="292696"/>
                  </a:lnTo>
                  <a:lnTo>
                    <a:pt x="300253" y="300355"/>
                  </a:lnTo>
                  <a:lnTo>
                    <a:pt x="347713" y="292696"/>
                  </a:lnTo>
                  <a:lnTo>
                    <a:pt x="388937" y="271386"/>
                  </a:lnTo>
                  <a:lnTo>
                    <a:pt x="421449" y="238874"/>
                  </a:lnTo>
                  <a:lnTo>
                    <a:pt x="440512" y="202018"/>
                  </a:lnTo>
                  <a:lnTo>
                    <a:pt x="600481" y="202018"/>
                  </a:lnTo>
                  <a:lnTo>
                    <a:pt x="600481" y="64770"/>
                  </a:lnTo>
                  <a:close/>
                </a:path>
              </a:pathLst>
            </a:custGeom>
            <a:solidFill>
              <a:srgbClr val="000000"/>
            </a:solidFill>
          </p:spPr>
          <p:txBody>
            <a:bodyPr wrap="square" lIns="0" tIns="0" rIns="0" bIns="0" rtlCol="0"/>
            <a:lstStyle/>
            <a:p>
              <a:endParaRPr>
                <a:latin typeface="Trebuchet MS" panose="020B0703020202090204" pitchFamily="34" charset="0"/>
              </a:endParaRPr>
            </a:p>
          </p:txBody>
        </p:sp>
        <p:pic>
          <p:nvPicPr>
            <p:cNvPr id="19" name="object 19"/>
            <p:cNvPicPr/>
            <p:nvPr/>
          </p:nvPicPr>
          <p:blipFill>
            <a:blip r:embed="rId7" cstate="print"/>
            <a:stretch>
              <a:fillRect/>
            </a:stretch>
          </p:blipFill>
          <p:spPr>
            <a:xfrm>
              <a:off x="18617202" y="8599476"/>
              <a:ext cx="118452" cy="198257"/>
            </a:xfrm>
            <a:prstGeom prst="rect">
              <a:avLst/>
            </a:prstGeom>
          </p:spPr>
        </p:pic>
        <p:sp>
          <p:nvSpPr>
            <p:cNvPr id="20" name="object 20"/>
            <p:cNvSpPr/>
            <p:nvPr/>
          </p:nvSpPr>
          <p:spPr>
            <a:xfrm>
              <a:off x="17099864" y="8475805"/>
              <a:ext cx="497205" cy="544195"/>
            </a:xfrm>
            <a:custGeom>
              <a:avLst/>
              <a:gdLst/>
              <a:ahLst/>
              <a:cxnLst/>
              <a:rect l="l" t="t" r="r" b="b"/>
              <a:pathLst>
                <a:path w="497205" h="544195">
                  <a:moveTo>
                    <a:pt x="496925" y="0"/>
                  </a:moveTo>
                  <a:lnTo>
                    <a:pt x="366217" y="0"/>
                  </a:lnTo>
                  <a:lnTo>
                    <a:pt x="366217" y="99060"/>
                  </a:lnTo>
                  <a:lnTo>
                    <a:pt x="313804" y="99060"/>
                  </a:lnTo>
                  <a:lnTo>
                    <a:pt x="313804" y="0"/>
                  </a:lnTo>
                  <a:lnTo>
                    <a:pt x="183108" y="0"/>
                  </a:lnTo>
                  <a:lnTo>
                    <a:pt x="183108" y="99060"/>
                  </a:lnTo>
                  <a:lnTo>
                    <a:pt x="130708" y="99060"/>
                  </a:lnTo>
                  <a:lnTo>
                    <a:pt x="130708" y="0"/>
                  </a:lnTo>
                  <a:lnTo>
                    <a:pt x="0" y="0"/>
                  </a:lnTo>
                  <a:lnTo>
                    <a:pt x="0" y="99060"/>
                  </a:lnTo>
                  <a:lnTo>
                    <a:pt x="0" y="444804"/>
                  </a:lnTo>
                  <a:lnTo>
                    <a:pt x="0" y="543864"/>
                  </a:lnTo>
                  <a:lnTo>
                    <a:pt x="496925" y="543864"/>
                  </a:lnTo>
                  <a:lnTo>
                    <a:pt x="496925" y="444804"/>
                  </a:lnTo>
                  <a:lnTo>
                    <a:pt x="496925" y="99060"/>
                  </a:lnTo>
                  <a:lnTo>
                    <a:pt x="496925" y="0"/>
                  </a:lnTo>
                  <a:close/>
                </a:path>
              </a:pathLst>
            </a:custGeom>
            <a:solidFill>
              <a:srgbClr val="FDC52F"/>
            </a:solidFill>
          </p:spPr>
          <p:txBody>
            <a:bodyPr wrap="square" lIns="0" tIns="0" rIns="0" bIns="0" rtlCol="0"/>
            <a:lstStyle/>
            <a:p>
              <a:endParaRPr>
                <a:latin typeface="Trebuchet MS" panose="020B0703020202090204" pitchFamily="34" charset="0"/>
              </a:endParaRPr>
            </a:p>
          </p:txBody>
        </p:sp>
        <p:sp>
          <p:nvSpPr>
            <p:cNvPr id="21" name="object 21"/>
            <p:cNvSpPr/>
            <p:nvPr/>
          </p:nvSpPr>
          <p:spPr>
            <a:xfrm>
              <a:off x="16823041" y="8146472"/>
              <a:ext cx="350520" cy="0"/>
            </a:xfrm>
            <a:custGeom>
              <a:avLst/>
              <a:gdLst/>
              <a:ahLst/>
              <a:cxnLst/>
              <a:rect l="l" t="t" r="r" b="b"/>
              <a:pathLst>
                <a:path w="350519">
                  <a:moveTo>
                    <a:pt x="350166" y="0"/>
                  </a:moveTo>
                  <a:lnTo>
                    <a:pt x="0" y="0"/>
                  </a:lnTo>
                </a:path>
              </a:pathLst>
            </a:custGeom>
            <a:ln w="19959">
              <a:solidFill>
                <a:srgbClr val="FF8300"/>
              </a:solidFill>
              <a:prstDash val="dot"/>
            </a:ln>
          </p:spPr>
          <p:txBody>
            <a:bodyPr wrap="square" lIns="0" tIns="0" rIns="0" bIns="0" rtlCol="0"/>
            <a:lstStyle/>
            <a:p>
              <a:endParaRPr>
                <a:latin typeface="Trebuchet MS" panose="020B0703020202090204" pitchFamily="34" charset="0"/>
              </a:endParaRPr>
            </a:p>
          </p:txBody>
        </p:sp>
        <p:sp>
          <p:nvSpPr>
            <p:cNvPr id="22" name="object 22"/>
            <p:cNvSpPr/>
            <p:nvPr/>
          </p:nvSpPr>
          <p:spPr>
            <a:xfrm>
              <a:off x="16781221" y="8136500"/>
              <a:ext cx="466090" cy="20320"/>
            </a:xfrm>
            <a:custGeom>
              <a:avLst/>
              <a:gdLst/>
              <a:ahLst/>
              <a:cxnLst/>
              <a:rect l="l" t="t" r="r" b="b"/>
              <a:pathLst>
                <a:path w="466090" h="20320">
                  <a:moveTo>
                    <a:pt x="19964" y="9982"/>
                  </a:moveTo>
                  <a:lnTo>
                    <a:pt x="17043" y="2921"/>
                  </a:lnTo>
                  <a:lnTo>
                    <a:pt x="9982" y="0"/>
                  </a:lnTo>
                  <a:lnTo>
                    <a:pt x="2921" y="2921"/>
                  </a:lnTo>
                  <a:lnTo>
                    <a:pt x="0" y="9982"/>
                  </a:lnTo>
                  <a:lnTo>
                    <a:pt x="2921" y="17030"/>
                  </a:lnTo>
                  <a:lnTo>
                    <a:pt x="9982" y="19964"/>
                  </a:lnTo>
                  <a:lnTo>
                    <a:pt x="17043" y="17030"/>
                  </a:lnTo>
                  <a:lnTo>
                    <a:pt x="19964" y="9982"/>
                  </a:lnTo>
                  <a:close/>
                </a:path>
                <a:path w="466090" h="20320">
                  <a:moveTo>
                    <a:pt x="465632" y="9982"/>
                  </a:moveTo>
                  <a:lnTo>
                    <a:pt x="462699" y="2921"/>
                  </a:lnTo>
                  <a:lnTo>
                    <a:pt x="455650" y="0"/>
                  </a:lnTo>
                  <a:lnTo>
                    <a:pt x="448589" y="2921"/>
                  </a:lnTo>
                  <a:lnTo>
                    <a:pt x="445668" y="9982"/>
                  </a:lnTo>
                  <a:lnTo>
                    <a:pt x="448589" y="17030"/>
                  </a:lnTo>
                  <a:lnTo>
                    <a:pt x="455650" y="19964"/>
                  </a:lnTo>
                  <a:lnTo>
                    <a:pt x="462699" y="17030"/>
                  </a:lnTo>
                  <a:lnTo>
                    <a:pt x="465632" y="9982"/>
                  </a:lnTo>
                  <a:close/>
                </a:path>
              </a:pathLst>
            </a:custGeom>
            <a:solidFill>
              <a:srgbClr val="FF8300"/>
            </a:solidFill>
          </p:spPr>
          <p:txBody>
            <a:bodyPr wrap="square" lIns="0" tIns="0" rIns="0" bIns="0" rtlCol="0"/>
            <a:lstStyle/>
            <a:p>
              <a:endParaRPr>
                <a:latin typeface="Trebuchet MS" panose="020B0703020202090204" pitchFamily="34" charset="0"/>
              </a:endParaRPr>
            </a:p>
          </p:txBody>
        </p:sp>
        <p:sp>
          <p:nvSpPr>
            <p:cNvPr id="23" name="object 23"/>
            <p:cNvSpPr/>
            <p:nvPr/>
          </p:nvSpPr>
          <p:spPr>
            <a:xfrm>
              <a:off x="17199570" y="7813092"/>
              <a:ext cx="297815" cy="662940"/>
            </a:xfrm>
            <a:custGeom>
              <a:avLst/>
              <a:gdLst/>
              <a:ahLst/>
              <a:cxnLst/>
              <a:rect l="l" t="t" r="r" b="b"/>
              <a:pathLst>
                <a:path w="297815" h="662940">
                  <a:moveTo>
                    <a:pt x="296164" y="139019"/>
                  </a:moveTo>
                  <a:lnTo>
                    <a:pt x="52640" y="139019"/>
                  </a:lnTo>
                  <a:lnTo>
                    <a:pt x="32147" y="143157"/>
                  </a:lnTo>
                  <a:lnTo>
                    <a:pt x="15415" y="154439"/>
                  </a:lnTo>
                  <a:lnTo>
                    <a:pt x="4135" y="171172"/>
                  </a:lnTo>
                  <a:lnTo>
                    <a:pt x="0" y="191660"/>
                  </a:lnTo>
                  <a:lnTo>
                    <a:pt x="0" y="610058"/>
                  </a:lnTo>
                  <a:lnTo>
                    <a:pt x="4135" y="630553"/>
                  </a:lnTo>
                  <a:lnTo>
                    <a:pt x="15415" y="647288"/>
                  </a:lnTo>
                  <a:lnTo>
                    <a:pt x="32147" y="658572"/>
                  </a:lnTo>
                  <a:lnTo>
                    <a:pt x="52640" y="662710"/>
                  </a:lnTo>
                  <a:lnTo>
                    <a:pt x="244874" y="662710"/>
                  </a:lnTo>
                  <a:lnTo>
                    <a:pt x="265362" y="658572"/>
                  </a:lnTo>
                  <a:lnTo>
                    <a:pt x="282094" y="647288"/>
                  </a:lnTo>
                  <a:lnTo>
                    <a:pt x="293377" y="630553"/>
                  </a:lnTo>
                  <a:lnTo>
                    <a:pt x="297514" y="610058"/>
                  </a:lnTo>
                  <a:lnTo>
                    <a:pt x="297514" y="140370"/>
                  </a:lnTo>
                  <a:lnTo>
                    <a:pt x="296164" y="139019"/>
                  </a:lnTo>
                  <a:close/>
                </a:path>
                <a:path w="297815" h="662940">
                  <a:moveTo>
                    <a:pt x="291278" y="0"/>
                  </a:moveTo>
                  <a:lnTo>
                    <a:pt x="198729" y="0"/>
                  </a:lnTo>
                  <a:lnTo>
                    <a:pt x="193979" y="4750"/>
                  </a:lnTo>
                  <a:lnTo>
                    <a:pt x="193979" y="139019"/>
                  </a:lnTo>
                  <a:lnTo>
                    <a:pt x="296028" y="139019"/>
                  </a:lnTo>
                  <a:lnTo>
                    <a:pt x="296028" y="4750"/>
                  </a:lnTo>
                  <a:lnTo>
                    <a:pt x="291278" y="0"/>
                  </a:lnTo>
                  <a:close/>
                </a:path>
              </a:pathLst>
            </a:custGeom>
            <a:solidFill>
              <a:srgbClr val="FFFFFF"/>
            </a:solidFill>
          </p:spPr>
          <p:txBody>
            <a:bodyPr wrap="square" lIns="0" tIns="0" rIns="0" bIns="0" rtlCol="0"/>
            <a:lstStyle/>
            <a:p>
              <a:endParaRPr>
                <a:latin typeface="Trebuchet MS" panose="020B0703020202090204" pitchFamily="34" charset="0"/>
              </a:endParaRPr>
            </a:p>
          </p:txBody>
        </p:sp>
        <p:sp>
          <p:nvSpPr>
            <p:cNvPr id="24" name="object 24"/>
            <p:cNvSpPr/>
            <p:nvPr/>
          </p:nvSpPr>
          <p:spPr>
            <a:xfrm>
              <a:off x="17323931" y="8011695"/>
              <a:ext cx="48895" cy="61594"/>
            </a:xfrm>
            <a:custGeom>
              <a:avLst/>
              <a:gdLst/>
              <a:ahLst/>
              <a:cxnLst/>
              <a:rect l="l" t="t" r="r" b="b"/>
              <a:pathLst>
                <a:path w="48894" h="61595">
                  <a:moveTo>
                    <a:pt x="48779" y="0"/>
                  </a:moveTo>
                  <a:lnTo>
                    <a:pt x="0" y="0"/>
                  </a:lnTo>
                  <a:lnTo>
                    <a:pt x="0" y="61319"/>
                  </a:lnTo>
                  <a:lnTo>
                    <a:pt x="48779" y="61319"/>
                  </a:lnTo>
                  <a:lnTo>
                    <a:pt x="48779" y="0"/>
                  </a:lnTo>
                  <a:close/>
                </a:path>
              </a:pathLst>
            </a:custGeom>
            <a:solidFill>
              <a:srgbClr val="FF8300"/>
            </a:solidFill>
          </p:spPr>
          <p:txBody>
            <a:bodyPr wrap="square" lIns="0" tIns="0" rIns="0" bIns="0" rtlCol="0"/>
            <a:lstStyle/>
            <a:p>
              <a:endParaRPr>
                <a:latin typeface="Trebuchet MS" panose="020B0703020202090204" pitchFamily="34" charset="0"/>
              </a:endParaRPr>
            </a:p>
          </p:txBody>
        </p:sp>
      </p:grpSp>
      <p:grpSp>
        <p:nvGrpSpPr>
          <p:cNvPr id="25" name="object 25"/>
          <p:cNvGrpSpPr/>
          <p:nvPr/>
        </p:nvGrpSpPr>
        <p:grpSpPr>
          <a:xfrm>
            <a:off x="17247279" y="8246190"/>
            <a:ext cx="202565" cy="181610"/>
            <a:chOff x="17247279" y="8246190"/>
            <a:chExt cx="202565" cy="181610"/>
          </a:xfrm>
        </p:grpSpPr>
        <p:sp>
          <p:nvSpPr>
            <p:cNvPr id="26" name="object 26"/>
            <p:cNvSpPr/>
            <p:nvPr/>
          </p:nvSpPr>
          <p:spPr>
            <a:xfrm>
              <a:off x="17247279" y="8246190"/>
              <a:ext cx="202565" cy="92075"/>
            </a:xfrm>
            <a:custGeom>
              <a:avLst/>
              <a:gdLst/>
              <a:ahLst/>
              <a:cxnLst/>
              <a:rect l="l" t="t" r="r" b="b"/>
              <a:pathLst>
                <a:path w="202565" h="92075">
                  <a:moveTo>
                    <a:pt x="202107" y="0"/>
                  </a:moveTo>
                  <a:lnTo>
                    <a:pt x="0" y="0"/>
                  </a:lnTo>
                  <a:lnTo>
                    <a:pt x="0" y="91985"/>
                  </a:lnTo>
                  <a:lnTo>
                    <a:pt x="202107" y="91985"/>
                  </a:lnTo>
                  <a:lnTo>
                    <a:pt x="202107" y="0"/>
                  </a:lnTo>
                  <a:close/>
                </a:path>
              </a:pathLst>
            </a:custGeom>
            <a:solidFill>
              <a:srgbClr val="21AEE5"/>
            </a:solidFill>
          </p:spPr>
          <p:txBody>
            <a:bodyPr wrap="square" lIns="0" tIns="0" rIns="0" bIns="0" rtlCol="0"/>
            <a:lstStyle/>
            <a:p>
              <a:endParaRPr>
                <a:latin typeface="Trebuchet MS" panose="020B0703020202090204" pitchFamily="34" charset="0"/>
              </a:endParaRPr>
            </a:p>
          </p:txBody>
        </p:sp>
        <p:sp>
          <p:nvSpPr>
            <p:cNvPr id="27" name="object 27"/>
            <p:cNvSpPr/>
            <p:nvPr/>
          </p:nvSpPr>
          <p:spPr>
            <a:xfrm>
              <a:off x="17247279" y="8338176"/>
              <a:ext cx="202565" cy="89535"/>
            </a:xfrm>
            <a:custGeom>
              <a:avLst/>
              <a:gdLst/>
              <a:ahLst/>
              <a:cxnLst/>
              <a:rect l="l" t="t" r="r" b="b"/>
              <a:pathLst>
                <a:path w="202565" h="89534">
                  <a:moveTo>
                    <a:pt x="202107" y="0"/>
                  </a:moveTo>
                  <a:lnTo>
                    <a:pt x="0" y="0"/>
                  </a:lnTo>
                  <a:lnTo>
                    <a:pt x="0" y="89193"/>
                  </a:lnTo>
                  <a:lnTo>
                    <a:pt x="202107" y="89193"/>
                  </a:lnTo>
                  <a:lnTo>
                    <a:pt x="202107" y="0"/>
                  </a:lnTo>
                  <a:close/>
                </a:path>
              </a:pathLst>
            </a:custGeom>
            <a:solidFill>
              <a:srgbClr val="FF8300"/>
            </a:solidFill>
          </p:spPr>
          <p:txBody>
            <a:bodyPr wrap="square" lIns="0" tIns="0" rIns="0" bIns="0" rtlCol="0"/>
            <a:lstStyle/>
            <a:p>
              <a:endParaRPr>
                <a:latin typeface="Trebuchet MS" panose="020B0703020202090204" pitchFamily="34" charset="0"/>
              </a:endParaRPr>
            </a:p>
          </p:txBody>
        </p:sp>
      </p:grpSp>
      <p:sp>
        <p:nvSpPr>
          <p:cNvPr id="28" name="object 28"/>
          <p:cNvSpPr txBox="1"/>
          <p:nvPr/>
        </p:nvSpPr>
        <p:spPr>
          <a:xfrm>
            <a:off x="16356097" y="8065802"/>
            <a:ext cx="418349" cy="252698"/>
          </a:xfrm>
          <a:prstGeom prst="rect">
            <a:avLst/>
          </a:prstGeom>
        </p:spPr>
        <p:txBody>
          <a:bodyPr vert="horz" wrap="square" lIns="0" tIns="15240" rIns="0" bIns="0" rtlCol="0">
            <a:spAutoFit/>
          </a:bodyPr>
          <a:lstStyle/>
          <a:p>
            <a:pPr marL="12700" algn="ctr">
              <a:lnSpc>
                <a:spcPts val="900"/>
              </a:lnSpc>
              <a:spcBef>
                <a:spcPts val="120"/>
              </a:spcBef>
            </a:pPr>
            <a:r>
              <a:rPr sz="1200" b="1" dirty="0">
                <a:solidFill>
                  <a:srgbClr val="FF8300"/>
                </a:solidFill>
                <a:latin typeface="Trebuchet MS" panose="020B0703020202090204" pitchFamily="34" charset="0"/>
                <a:cs typeface="Arial"/>
              </a:rPr>
              <a:t>2</a:t>
            </a:r>
            <a:r>
              <a:rPr lang="el-GR" sz="1200" b="1" dirty="0">
                <a:solidFill>
                  <a:srgbClr val="FF8300"/>
                </a:solidFill>
                <a:latin typeface="Trebuchet MS" panose="020B0703020202090204" pitchFamily="34" charset="0"/>
                <a:cs typeface="Arial"/>
              </a:rPr>
              <a:t> </a:t>
            </a:r>
            <a:r>
              <a:rPr lang="en-GR" sz="1200" b="1" dirty="0">
                <a:solidFill>
                  <a:srgbClr val="FF8300"/>
                </a:solidFill>
                <a:latin typeface="Trebuchet MS" panose="020B0703020202090204" pitchFamily="34" charset="0"/>
                <a:cs typeface="Arial"/>
              </a:rPr>
              <a:t>ώ</a:t>
            </a:r>
            <a:r>
              <a:rPr lang="el-GR" sz="1200" b="1" dirty="0" err="1">
                <a:solidFill>
                  <a:srgbClr val="FF8300"/>
                </a:solidFill>
                <a:latin typeface="Trebuchet MS" panose="020B0703020202090204" pitchFamily="34" charset="0"/>
                <a:cs typeface="Arial"/>
              </a:rPr>
              <a:t>ρες</a:t>
            </a:r>
            <a:endParaRPr sz="1200" dirty="0">
              <a:latin typeface="Trebuchet MS" panose="020B0703020202090204" pitchFamily="34" charset="0"/>
              <a:cs typeface="Arial"/>
            </a:endParaRPr>
          </a:p>
        </p:txBody>
      </p:sp>
      <p:pic>
        <p:nvPicPr>
          <p:cNvPr id="29" name="object 29"/>
          <p:cNvPicPr/>
          <p:nvPr/>
        </p:nvPicPr>
        <p:blipFill>
          <a:blip r:embed="rId8" cstate="print"/>
          <a:stretch>
            <a:fillRect/>
          </a:stretch>
        </p:blipFill>
        <p:spPr>
          <a:xfrm>
            <a:off x="14516568" y="8565608"/>
            <a:ext cx="156874" cy="93719"/>
          </a:xfrm>
          <a:prstGeom prst="rect">
            <a:avLst/>
          </a:prstGeom>
        </p:spPr>
      </p:pic>
      <p:grpSp>
        <p:nvGrpSpPr>
          <p:cNvPr id="30" name="object 30"/>
          <p:cNvGrpSpPr/>
          <p:nvPr/>
        </p:nvGrpSpPr>
        <p:grpSpPr>
          <a:xfrm>
            <a:off x="14719244" y="8066468"/>
            <a:ext cx="1075690" cy="633730"/>
            <a:chOff x="14719244" y="8066468"/>
            <a:chExt cx="1075690" cy="633730"/>
          </a:xfrm>
        </p:grpSpPr>
        <p:sp>
          <p:nvSpPr>
            <p:cNvPr id="31" name="object 31"/>
            <p:cNvSpPr/>
            <p:nvPr/>
          </p:nvSpPr>
          <p:spPr>
            <a:xfrm>
              <a:off x="14719244" y="8306176"/>
              <a:ext cx="663575" cy="393700"/>
            </a:xfrm>
            <a:custGeom>
              <a:avLst/>
              <a:gdLst/>
              <a:ahLst/>
              <a:cxnLst/>
              <a:rect l="l" t="t" r="r" b="b"/>
              <a:pathLst>
                <a:path w="663575" h="393700">
                  <a:moveTo>
                    <a:pt x="88770" y="207836"/>
                  </a:moveTo>
                  <a:lnTo>
                    <a:pt x="43044" y="213869"/>
                  </a:lnTo>
                  <a:lnTo>
                    <a:pt x="0" y="242561"/>
                  </a:lnTo>
                  <a:lnTo>
                    <a:pt x="141496" y="393480"/>
                  </a:lnTo>
                  <a:lnTo>
                    <a:pt x="165061" y="346930"/>
                  </a:lnTo>
                  <a:lnTo>
                    <a:pt x="189667" y="300823"/>
                  </a:lnTo>
                  <a:lnTo>
                    <a:pt x="215339" y="255275"/>
                  </a:lnTo>
                  <a:lnTo>
                    <a:pt x="231517" y="228148"/>
                  </a:lnTo>
                  <a:lnTo>
                    <a:pt x="217822" y="227072"/>
                  </a:lnTo>
                  <a:lnTo>
                    <a:pt x="202131" y="225587"/>
                  </a:lnTo>
                  <a:lnTo>
                    <a:pt x="186515" y="223660"/>
                  </a:lnTo>
                  <a:lnTo>
                    <a:pt x="136739" y="214441"/>
                  </a:lnTo>
                  <a:lnTo>
                    <a:pt x="88770" y="207836"/>
                  </a:lnTo>
                  <a:close/>
                </a:path>
                <a:path w="663575" h="393700">
                  <a:moveTo>
                    <a:pt x="493346" y="0"/>
                  </a:moveTo>
                  <a:lnTo>
                    <a:pt x="449254" y="5369"/>
                  </a:lnTo>
                  <a:lnTo>
                    <a:pt x="407430" y="19537"/>
                  </a:lnTo>
                  <a:lnTo>
                    <a:pt x="370137" y="42447"/>
                  </a:lnTo>
                  <a:lnTo>
                    <a:pt x="341126" y="69479"/>
                  </a:lnTo>
                  <a:lnTo>
                    <a:pt x="315270" y="100328"/>
                  </a:lnTo>
                  <a:lnTo>
                    <a:pt x="291809" y="133203"/>
                  </a:lnTo>
                  <a:lnTo>
                    <a:pt x="269978" y="166314"/>
                  </a:lnTo>
                  <a:lnTo>
                    <a:pt x="242101" y="210401"/>
                  </a:lnTo>
                  <a:lnTo>
                    <a:pt x="231517" y="228148"/>
                  </a:lnTo>
                  <a:lnTo>
                    <a:pt x="299198" y="233296"/>
                  </a:lnTo>
                  <a:lnTo>
                    <a:pt x="349258" y="236283"/>
                  </a:lnTo>
                  <a:lnTo>
                    <a:pt x="399351" y="237247"/>
                  </a:lnTo>
                  <a:lnTo>
                    <a:pt x="449413" y="234996"/>
                  </a:lnTo>
                  <a:lnTo>
                    <a:pt x="491017" y="230538"/>
                  </a:lnTo>
                  <a:lnTo>
                    <a:pt x="533800" y="222737"/>
                  </a:lnTo>
                  <a:lnTo>
                    <a:pt x="574902" y="209717"/>
                  </a:lnTo>
                  <a:lnTo>
                    <a:pt x="611465" y="189606"/>
                  </a:lnTo>
                  <a:lnTo>
                    <a:pt x="652893" y="147991"/>
                  </a:lnTo>
                  <a:lnTo>
                    <a:pt x="663280" y="121594"/>
                  </a:lnTo>
                  <a:lnTo>
                    <a:pt x="659670" y="92622"/>
                  </a:lnTo>
                  <a:lnTo>
                    <a:pt x="626990" y="46497"/>
                  </a:lnTo>
                  <a:lnTo>
                    <a:pt x="579280" y="15890"/>
                  </a:lnTo>
                  <a:lnTo>
                    <a:pt x="537443" y="3487"/>
                  </a:lnTo>
                  <a:lnTo>
                    <a:pt x="493346" y="0"/>
                  </a:lnTo>
                  <a:close/>
                </a:path>
              </a:pathLst>
            </a:custGeom>
            <a:solidFill>
              <a:srgbClr val="FDC52F"/>
            </a:solidFill>
          </p:spPr>
          <p:txBody>
            <a:bodyPr wrap="square" lIns="0" tIns="0" rIns="0" bIns="0" rtlCol="0"/>
            <a:lstStyle/>
            <a:p>
              <a:endParaRPr>
                <a:latin typeface="Trebuchet MS" panose="020B0703020202090204" pitchFamily="34" charset="0"/>
              </a:endParaRPr>
            </a:p>
          </p:txBody>
        </p:sp>
        <p:pic>
          <p:nvPicPr>
            <p:cNvPr id="32" name="object 32"/>
            <p:cNvPicPr/>
            <p:nvPr/>
          </p:nvPicPr>
          <p:blipFill>
            <a:blip r:embed="rId9" cstate="print"/>
            <a:stretch>
              <a:fillRect/>
            </a:stretch>
          </p:blipFill>
          <p:spPr>
            <a:xfrm>
              <a:off x="15088001" y="8306179"/>
              <a:ext cx="232108" cy="237224"/>
            </a:xfrm>
            <a:prstGeom prst="rect">
              <a:avLst/>
            </a:prstGeom>
          </p:spPr>
        </p:pic>
        <p:pic>
          <p:nvPicPr>
            <p:cNvPr id="33" name="object 33"/>
            <p:cNvPicPr/>
            <p:nvPr/>
          </p:nvPicPr>
          <p:blipFill>
            <a:blip r:embed="rId10" cstate="print"/>
            <a:stretch>
              <a:fillRect/>
            </a:stretch>
          </p:blipFill>
          <p:spPr>
            <a:xfrm>
              <a:off x="15541302" y="8241209"/>
              <a:ext cx="253023" cy="149865"/>
            </a:xfrm>
            <a:prstGeom prst="rect">
              <a:avLst/>
            </a:prstGeom>
          </p:spPr>
        </p:pic>
        <p:pic>
          <p:nvPicPr>
            <p:cNvPr id="34" name="object 34"/>
            <p:cNvPicPr/>
            <p:nvPr/>
          </p:nvPicPr>
          <p:blipFill>
            <a:blip r:embed="rId11" cstate="print"/>
            <a:stretch>
              <a:fillRect/>
            </a:stretch>
          </p:blipFill>
          <p:spPr>
            <a:xfrm>
              <a:off x="15330643" y="8066468"/>
              <a:ext cx="187306" cy="219008"/>
            </a:xfrm>
            <a:prstGeom prst="rect">
              <a:avLst/>
            </a:prstGeom>
          </p:spPr>
        </p:pic>
      </p:grpSp>
      <p:grpSp>
        <p:nvGrpSpPr>
          <p:cNvPr id="35" name="object 35"/>
          <p:cNvGrpSpPr/>
          <p:nvPr/>
        </p:nvGrpSpPr>
        <p:grpSpPr>
          <a:xfrm>
            <a:off x="14295868" y="7968616"/>
            <a:ext cx="5698512" cy="1509320"/>
            <a:chOff x="14295868" y="7968616"/>
            <a:chExt cx="5698512" cy="1509320"/>
          </a:xfrm>
        </p:grpSpPr>
        <p:sp>
          <p:nvSpPr>
            <p:cNvPr id="36" name="object 36"/>
            <p:cNvSpPr/>
            <p:nvPr/>
          </p:nvSpPr>
          <p:spPr>
            <a:xfrm>
              <a:off x="16330418" y="7968616"/>
              <a:ext cx="467359" cy="502284"/>
            </a:xfrm>
            <a:custGeom>
              <a:avLst/>
              <a:gdLst/>
              <a:ahLst/>
              <a:cxnLst/>
              <a:rect l="l" t="t" r="r" b="b"/>
              <a:pathLst>
                <a:path w="467359" h="502284">
                  <a:moveTo>
                    <a:pt x="29483" y="369135"/>
                  </a:moveTo>
                  <a:lnTo>
                    <a:pt x="16954" y="341955"/>
                  </a:lnTo>
                  <a:lnTo>
                    <a:pt x="7700" y="313033"/>
                  </a:lnTo>
                  <a:lnTo>
                    <a:pt x="1966" y="282625"/>
                  </a:lnTo>
                  <a:lnTo>
                    <a:pt x="0" y="250987"/>
                  </a:lnTo>
                  <a:lnTo>
                    <a:pt x="4745" y="202064"/>
                  </a:lnTo>
                  <a:lnTo>
                    <a:pt x="18356" y="156497"/>
                  </a:lnTo>
                  <a:lnTo>
                    <a:pt x="39893" y="115261"/>
                  </a:lnTo>
                  <a:lnTo>
                    <a:pt x="68416" y="79333"/>
                  </a:lnTo>
                  <a:lnTo>
                    <a:pt x="102986" y="49689"/>
                  </a:lnTo>
                  <a:lnTo>
                    <a:pt x="142663" y="27307"/>
                  </a:lnTo>
                  <a:lnTo>
                    <a:pt x="186509" y="13161"/>
                  </a:lnTo>
                  <a:lnTo>
                    <a:pt x="233583" y="8229"/>
                  </a:lnTo>
                  <a:lnTo>
                    <a:pt x="280860" y="13204"/>
                  </a:lnTo>
                  <a:lnTo>
                    <a:pt x="324876" y="27469"/>
                  </a:lnTo>
                  <a:lnTo>
                    <a:pt x="364679" y="50037"/>
                  </a:lnTo>
                  <a:lnTo>
                    <a:pt x="399317" y="79917"/>
                  </a:lnTo>
                </a:path>
                <a:path w="467359" h="502284">
                  <a:moveTo>
                    <a:pt x="436928" y="131454"/>
                  </a:moveTo>
                  <a:lnTo>
                    <a:pt x="449774" y="158905"/>
                  </a:lnTo>
                  <a:lnTo>
                    <a:pt x="459266" y="188156"/>
                  </a:lnTo>
                  <a:lnTo>
                    <a:pt x="465148" y="218939"/>
                  </a:lnTo>
                  <a:lnTo>
                    <a:pt x="467166" y="250987"/>
                  </a:lnTo>
                  <a:lnTo>
                    <a:pt x="462420" y="299910"/>
                  </a:lnTo>
                  <a:lnTo>
                    <a:pt x="448809" y="345477"/>
                  </a:lnTo>
                  <a:lnTo>
                    <a:pt x="427273" y="386713"/>
                  </a:lnTo>
                  <a:lnTo>
                    <a:pt x="398750" y="422641"/>
                  </a:lnTo>
                  <a:lnTo>
                    <a:pt x="364180" y="452284"/>
                  </a:lnTo>
                  <a:lnTo>
                    <a:pt x="324502" y="474667"/>
                  </a:lnTo>
                  <a:lnTo>
                    <a:pt x="280657" y="488813"/>
                  </a:lnTo>
                  <a:lnTo>
                    <a:pt x="233583" y="493745"/>
                  </a:lnTo>
                  <a:lnTo>
                    <a:pt x="186711" y="488857"/>
                  </a:lnTo>
                  <a:lnTo>
                    <a:pt x="143034" y="474832"/>
                  </a:lnTo>
                  <a:lnTo>
                    <a:pt x="103479" y="452635"/>
                  </a:lnTo>
                  <a:lnTo>
                    <a:pt x="68975" y="423228"/>
                  </a:lnTo>
                </a:path>
                <a:path w="467359" h="502284">
                  <a:moveTo>
                    <a:pt x="398754" y="0"/>
                  </a:moveTo>
                  <a:lnTo>
                    <a:pt x="398754" y="79332"/>
                  </a:lnTo>
                  <a:lnTo>
                    <a:pt x="322405" y="79332"/>
                  </a:lnTo>
                </a:path>
                <a:path w="467359" h="502284">
                  <a:moveTo>
                    <a:pt x="68412" y="501986"/>
                  </a:moveTo>
                  <a:lnTo>
                    <a:pt x="68412" y="422642"/>
                  </a:lnTo>
                  <a:lnTo>
                    <a:pt x="144761" y="422642"/>
                  </a:lnTo>
                </a:path>
                <a:path w="467359" h="502284">
                  <a:moveTo>
                    <a:pt x="29483" y="369135"/>
                  </a:moveTo>
                  <a:lnTo>
                    <a:pt x="16954" y="341955"/>
                  </a:lnTo>
                  <a:lnTo>
                    <a:pt x="7700" y="313033"/>
                  </a:lnTo>
                  <a:lnTo>
                    <a:pt x="1966" y="282625"/>
                  </a:lnTo>
                  <a:lnTo>
                    <a:pt x="0" y="250987"/>
                  </a:lnTo>
                  <a:lnTo>
                    <a:pt x="4745" y="202064"/>
                  </a:lnTo>
                  <a:lnTo>
                    <a:pt x="18356" y="156497"/>
                  </a:lnTo>
                  <a:lnTo>
                    <a:pt x="39893" y="115261"/>
                  </a:lnTo>
                  <a:lnTo>
                    <a:pt x="68416" y="79333"/>
                  </a:lnTo>
                  <a:lnTo>
                    <a:pt x="102986" y="49689"/>
                  </a:lnTo>
                  <a:lnTo>
                    <a:pt x="142663" y="27307"/>
                  </a:lnTo>
                  <a:lnTo>
                    <a:pt x="186509" y="13161"/>
                  </a:lnTo>
                  <a:lnTo>
                    <a:pt x="233583" y="8229"/>
                  </a:lnTo>
                  <a:lnTo>
                    <a:pt x="280860" y="13204"/>
                  </a:lnTo>
                  <a:lnTo>
                    <a:pt x="324876" y="27469"/>
                  </a:lnTo>
                  <a:lnTo>
                    <a:pt x="364679" y="50037"/>
                  </a:lnTo>
                  <a:lnTo>
                    <a:pt x="399317" y="79917"/>
                  </a:lnTo>
                </a:path>
                <a:path w="467359" h="502284">
                  <a:moveTo>
                    <a:pt x="436928" y="131454"/>
                  </a:moveTo>
                  <a:lnTo>
                    <a:pt x="449774" y="158905"/>
                  </a:lnTo>
                  <a:lnTo>
                    <a:pt x="459266" y="188156"/>
                  </a:lnTo>
                  <a:lnTo>
                    <a:pt x="465148" y="218939"/>
                  </a:lnTo>
                  <a:lnTo>
                    <a:pt x="467166" y="250987"/>
                  </a:lnTo>
                  <a:lnTo>
                    <a:pt x="462420" y="299910"/>
                  </a:lnTo>
                  <a:lnTo>
                    <a:pt x="448809" y="345477"/>
                  </a:lnTo>
                  <a:lnTo>
                    <a:pt x="427273" y="386713"/>
                  </a:lnTo>
                  <a:lnTo>
                    <a:pt x="398750" y="422641"/>
                  </a:lnTo>
                  <a:lnTo>
                    <a:pt x="364180" y="452284"/>
                  </a:lnTo>
                  <a:lnTo>
                    <a:pt x="324502" y="474667"/>
                  </a:lnTo>
                  <a:lnTo>
                    <a:pt x="280657" y="488813"/>
                  </a:lnTo>
                  <a:lnTo>
                    <a:pt x="233583" y="493745"/>
                  </a:lnTo>
                  <a:lnTo>
                    <a:pt x="186711" y="488857"/>
                  </a:lnTo>
                  <a:lnTo>
                    <a:pt x="143034" y="474832"/>
                  </a:lnTo>
                  <a:lnTo>
                    <a:pt x="103479" y="452635"/>
                  </a:lnTo>
                  <a:lnTo>
                    <a:pt x="68975" y="423228"/>
                  </a:lnTo>
                </a:path>
              </a:pathLst>
            </a:custGeom>
            <a:ln w="19959">
              <a:solidFill>
                <a:srgbClr val="FF8300"/>
              </a:solidFill>
            </a:ln>
          </p:spPr>
          <p:txBody>
            <a:bodyPr wrap="square" lIns="0" tIns="0" rIns="0" bIns="0" rtlCol="0"/>
            <a:lstStyle/>
            <a:p>
              <a:endParaRPr>
                <a:latin typeface="Trebuchet MS" panose="020B0703020202090204" pitchFamily="34" charset="0"/>
              </a:endParaRPr>
            </a:p>
          </p:txBody>
        </p:sp>
        <p:sp>
          <p:nvSpPr>
            <p:cNvPr id="37" name="object 37"/>
            <p:cNvSpPr/>
            <p:nvPr/>
          </p:nvSpPr>
          <p:spPr>
            <a:xfrm>
              <a:off x="14295868" y="8924851"/>
              <a:ext cx="4723130" cy="553085"/>
            </a:xfrm>
            <a:custGeom>
              <a:avLst/>
              <a:gdLst/>
              <a:ahLst/>
              <a:cxnLst/>
              <a:rect l="l" t="t" r="r" b="b"/>
              <a:pathLst>
                <a:path w="4723130" h="553084">
                  <a:moveTo>
                    <a:pt x="2361432" y="0"/>
                  </a:moveTo>
                  <a:lnTo>
                    <a:pt x="2212090" y="995"/>
                  </a:lnTo>
                  <a:lnTo>
                    <a:pt x="2065217" y="3940"/>
                  </a:lnTo>
                  <a:lnTo>
                    <a:pt x="1921090" y="8778"/>
                  </a:lnTo>
                  <a:lnTo>
                    <a:pt x="1779983" y="15447"/>
                  </a:lnTo>
                  <a:lnTo>
                    <a:pt x="1642175" y="23890"/>
                  </a:lnTo>
                  <a:lnTo>
                    <a:pt x="1507943" y="34046"/>
                  </a:lnTo>
                  <a:lnTo>
                    <a:pt x="1377561" y="45857"/>
                  </a:lnTo>
                  <a:lnTo>
                    <a:pt x="1251308" y="59263"/>
                  </a:lnTo>
                  <a:lnTo>
                    <a:pt x="1129459" y="74204"/>
                  </a:lnTo>
                  <a:lnTo>
                    <a:pt x="1012292" y="90623"/>
                  </a:lnTo>
                  <a:lnTo>
                    <a:pt x="900083" y="108459"/>
                  </a:lnTo>
                  <a:lnTo>
                    <a:pt x="845924" y="117890"/>
                  </a:lnTo>
                  <a:lnTo>
                    <a:pt x="793108" y="127653"/>
                  </a:lnTo>
                  <a:lnTo>
                    <a:pt x="741670" y="137741"/>
                  </a:lnTo>
                  <a:lnTo>
                    <a:pt x="691645" y="148146"/>
                  </a:lnTo>
                  <a:lnTo>
                    <a:pt x="643066" y="158861"/>
                  </a:lnTo>
                  <a:lnTo>
                    <a:pt x="595969" y="169879"/>
                  </a:lnTo>
                  <a:lnTo>
                    <a:pt x="550388" y="181192"/>
                  </a:lnTo>
                  <a:lnTo>
                    <a:pt x="506358" y="192792"/>
                  </a:lnTo>
                  <a:lnTo>
                    <a:pt x="463913" y="204673"/>
                  </a:lnTo>
                  <a:lnTo>
                    <a:pt x="423088" y="216827"/>
                  </a:lnTo>
                  <a:lnTo>
                    <a:pt x="383917" y="229246"/>
                  </a:lnTo>
                  <a:lnTo>
                    <a:pt x="346435" y="241923"/>
                  </a:lnTo>
                  <a:lnTo>
                    <a:pt x="276677" y="268022"/>
                  </a:lnTo>
                  <a:lnTo>
                    <a:pt x="214090" y="295065"/>
                  </a:lnTo>
                  <a:lnTo>
                    <a:pt x="158950" y="322992"/>
                  </a:lnTo>
                  <a:lnTo>
                    <a:pt x="111534" y="351743"/>
                  </a:lnTo>
                  <a:lnTo>
                    <a:pt x="72119" y="381261"/>
                  </a:lnTo>
                  <a:lnTo>
                    <a:pt x="40982" y="411485"/>
                  </a:lnTo>
                  <a:lnTo>
                    <a:pt x="18398" y="442355"/>
                  </a:lnTo>
                  <a:lnTo>
                    <a:pt x="1167" y="489746"/>
                  </a:lnTo>
                  <a:lnTo>
                    <a:pt x="0" y="505802"/>
                  </a:lnTo>
                  <a:lnTo>
                    <a:pt x="1167" y="521858"/>
                  </a:lnTo>
                  <a:lnTo>
                    <a:pt x="4645" y="537789"/>
                  </a:lnTo>
                  <a:lnTo>
                    <a:pt x="10106" y="552781"/>
                  </a:lnTo>
                  <a:lnTo>
                    <a:pt x="4712757" y="552781"/>
                  </a:lnTo>
                  <a:lnTo>
                    <a:pt x="4718218" y="537789"/>
                  </a:lnTo>
                  <a:lnTo>
                    <a:pt x="4721696" y="521858"/>
                  </a:lnTo>
                  <a:lnTo>
                    <a:pt x="4722864" y="505802"/>
                  </a:lnTo>
                  <a:lnTo>
                    <a:pt x="4721696" y="489746"/>
                  </a:lnTo>
                  <a:lnTo>
                    <a:pt x="4704465" y="442355"/>
                  </a:lnTo>
                  <a:lnTo>
                    <a:pt x="4681881" y="411485"/>
                  </a:lnTo>
                  <a:lnTo>
                    <a:pt x="4650743" y="381261"/>
                  </a:lnTo>
                  <a:lnTo>
                    <a:pt x="4611328" y="351743"/>
                  </a:lnTo>
                  <a:lnTo>
                    <a:pt x="4563912" y="322992"/>
                  </a:lnTo>
                  <a:lnTo>
                    <a:pt x="4508772" y="295065"/>
                  </a:lnTo>
                  <a:lnTo>
                    <a:pt x="4446184" y="268022"/>
                  </a:lnTo>
                  <a:lnTo>
                    <a:pt x="4376425" y="241923"/>
                  </a:lnTo>
                  <a:lnTo>
                    <a:pt x="4338943" y="229246"/>
                  </a:lnTo>
                  <a:lnTo>
                    <a:pt x="4299772" y="216827"/>
                  </a:lnTo>
                  <a:lnTo>
                    <a:pt x="4258947" y="204673"/>
                  </a:lnTo>
                  <a:lnTo>
                    <a:pt x="4216502" y="192792"/>
                  </a:lnTo>
                  <a:lnTo>
                    <a:pt x="4172471" y="181192"/>
                  </a:lnTo>
                  <a:lnTo>
                    <a:pt x="4126890" y="169879"/>
                  </a:lnTo>
                  <a:lnTo>
                    <a:pt x="4079793" y="158861"/>
                  </a:lnTo>
                  <a:lnTo>
                    <a:pt x="4031214" y="148146"/>
                  </a:lnTo>
                  <a:lnTo>
                    <a:pt x="3981189" y="137741"/>
                  </a:lnTo>
                  <a:lnTo>
                    <a:pt x="3929751" y="127653"/>
                  </a:lnTo>
                  <a:lnTo>
                    <a:pt x="3876935" y="117890"/>
                  </a:lnTo>
                  <a:lnTo>
                    <a:pt x="3822776" y="108459"/>
                  </a:lnTo>
                  <a:lnTo>
                    <a:pt x="3710566" y="90623"/>
                  </a:lnTo>
                  <a:lnTo>
                    <a:pt x="3593399" y="74204"/>
                  </a:lnTo>
                  <a:lnTo>
                    <a:pt x="3471550" y="59263"/>
                  </a:lnTo>
                  <a:lnTo>
                    <a:pt x="3345297" y="45857"/>
                  </a:lnTo>
                  <a:lnTo>
                    <a:pt x="3214916" y="34046"/>
                  </a:lnTo>
                  <a:lnTo>
                    <a:pt x="3080683" y="23890"/>
                  </a:lnTo>
                  <a:lnTo>
                    <a:pt x="2942876" y="15447"/>
                  </a:lnTo>
                  <a:lnTo>
                    <a:pt x="2801771" y="8778"/>
                  </a:lnTo>
                  <a:lnTo>
                    <a:pt x="2657644" y="3940"/>
                  </a:lnTo>
                  <a:lnTo>
                    <a:pt x="2510772" y="995"/>
                  </a:lnTo>
                  <a:lnTo>
                    <a:pt x="2361432" y="0"/>
                  </a:lnTo>
                  <a:close/>
                </a:path>
              </a:pathLst>
            </a:custGeom>
            <a:solidFill>
              <a:srgbClr val="21AEE5"/>
            </a:solidFill>
          </p:spPr>
          <p:txBody>
            <a:bodyPr wrap="square" lIns="0" tIns="0" rIns="0" bIns="0" rtlCol="0"/>
            <a:lstStyle/>
            <a:p>
              <a:endParaRPr>
                <a:latin typeface="Trebuchet MS" panose="020B0703020202090204" pitchFamily="34" charset="0"/>
              </a:endParaRPr>
            </a:p>
          </p:txBody>
        </p:sp>
        <p:sp>
          <p:nvSpPr>
            <p:cNvPr id="38" name="object 38"/>
            <p:cNvSpPr/>
            <p:nvPr/>
          </p:nvSpPr>
          <p:spPr>
            <a:xfrm>
              <a:off x="15280140" y="9002293"/>
              <a:ext cx="4714240" cy="475615"/>
            </a:xfrm>
            <a:custGeom>
              <a:avLst/>
              <a:gdLst/>
              <a:ahLst/>
              <a:cxnLst/>
              <a:rect l="l" t="t" r="r" b="b"/>
              <a:pathLst>
                <a:path w="4714240" h="475615">
                  <a:moveTo>
                    <a:pt x="2357119" y="0"/>
                  </a:moveTo>
                  <a:lnTo>
                    <a:pt x="2282157" y="250"/>
                  </a:lnTo>
                  <a:lnTo>
                    <a:pt x="2207777" y="995"/>
                  </a:lnTo>
                  <a:lnTo>
                    <a:pt x="2134015" y="2227"/>
                  </a:lnTo>
                  <a:lnTo>
                    <a:pt x="2060905" y="3940"/>
                  </a:lnTo>
                  <a:lnTo>
                    <a:pt x="1988480" y="6126"/>
                  </a:lnTo>
                  <a:lnTo>
                    <a:pt x="1916777" y="8778"/>
                  </a:lnTo>
                  <a:lnTo>
                    <a:pt x="1845829" y="11887"/>
                  </a:lnTo>
                  <a:lnTo>
                    <a:pt x="1775671" y="15447"/>
                  </a:lnTo>
                  <a:lnTo>
                    <a:pt x="1706337" y="19451"/>
                  </a:lnTo>
                  <a:lnTo>
                    <a:pt x="1637863" y="23890"/>
                  </a:lnTo>
                  <a:lnTo>
                    <a:pt x="1570282" y="28757"/>
                  </a:lnTo>
                  <a:lnTo>
                    <a:pt x="1503630" y="34046"/>
                  </a:lnTo>
                  <a:lnTo>
                    <a:pt x="1437940" y="39748"/>
                  </a:lnTo>
                  <a:lnTo>
                    <a:pt x="1373248" y="45857"/>
                  </a:lnTo>
                  <a:lnTo>
                    <a:pt x="1309588" y="52364"/>
                  </a:lnTo>
                  <a:lnTo>
                    <a:pt x="1246995" y="59263"/>
                  </a:lnTo>
                  <a:lnTo>
                    <a:pt x="1185503" y="66545"/>
                  </a:lnTo>
                  <a:lnTo>
                    <a:pt x="1125146" y="74204"/>
                  </a:lnTo>
                  <a:lnTo>
                    <a:pt x="1065960" y="82233"/>
                  </a:lnTo>
                  <a:lnTo>
                    <a:pt x="1007979" y="90623"/>
                  </a:lnTo>
                  <a:lnTo>
                    <a:pt x="951237" y="99367"/>
                  </a:lnTo>
                  <a:lnTo>
                    <a:pt x="895770" y="108459"/>
                  </a:lnTo>
                  <a:lnTo>
                    <a:pt x="841611" y="117890"/>
                  </a:lnTo>
                  <a:lnTo>
                    <a:pt x="788795" y="127653"/>
                  </a:lnTo>
                  <a:lnTo>
                    <a:pt x="737357" y="137741"/>
                  </a:lnTo>
                  <a:lnTo>
                    <a:pt x="687332" y="148146"/>
                  </a:lnTo>
                  <a:lnTo>
                    <a:pt x="638753" y="158861"/>
                  </a:lnTo>
                  <a:lnTo>
                    <a:pt x="591656" y="169879"/>
                  </a:lnTo>
                  <a:lnTo>
                    <a:pt x="546075" y="181192"/>
                  </a:lnTo>
                  <a:lnTo>
                    <a:pt x="502045" y="192792"/>
                  </a:lnTo>
                  <a:lnTo>
                    <a:pt x="459600" y="204673"/>
                  </a:lnTo>
                  <a:lnTo>
                    <a:pt x="418775" y="216827"/>
                  </a:lnTo>
                  <a:lnTo>
                    <a:pt x="379604" y="229246"/>
                  </a:lnTo>
                  <a:lnTo>
                    <a:pt x="342122" y="241923"/>
                  </a:lnTo>
                  <a:lnTo>
                    <a:pt x="272364" y="268022"/>
                  </a:lnTo>
                  <a:lnTo>
                    <a:pt x="209777" y="295065"/>
                  </a:lnTo>
                  <a:lnTo>
                    <a:pt x="154637" y="322992"/>
                  </a:lnTo>
                  <a:lnTo>
                    <a:pt x="107221" y="351743"/>
                  </a:lnTo>
                  <a:lnTo>
                    <a:pt x="67807" y="381261"/>
                  </a:lnTo>
                  <a:lnTo>
                    <a:pt x="36669" y="411485"/>
                  </a:lnTo>
                  <a:lnTo>
                    <a:pt x="14085" y="442356"/>
                  </a:lnTo>
                  <a:lnTo>
                    <a:pt x="0" y="475339"/>
                  </a:lnTo>
                  <a:lnTo>
                    <a:pt x="4714238" y="475339"/>
                  </a:lnTo>
                  <a:lnTo>
                    <a:pt x="4689947" y="426843"/>
                  </a:lnTo>
                  <a:lnTo>
                    <a:pt x="4663051" y="396288"/>
                  </a:lnTo>
                  <a:lnTo>
                    <a:pt x="4627740" y="366410"/>
                  </a:lnTo>
                  <a:lnTo>
                    <a:pt x="4584290" y="337268"/>
                  </a:lnTo>
                  <a:lnTo>
                    <a:pt x="4532977" y="308922"/>
                  </a:lnTo>
                  <a:lnTo>
                    <a:pt x="4474079" y="281429"/>
                  </a:lnTo>
                  <a:lnTo>
                    <a:pt x="4407871" y="254851"/>
                  </a:lnTo>
                  <a:lnTo>
                    <a:pt x="4334631" y="229246"/>
                  </a:lnTo>
                  <a:lnTo>
                    <a:pt x="4295460" y="216827"/>
                  </a:lnTo>
                  <a:lnTo>
                    <a:pt x="4254634" y="204673"/>
                  </a:lnTo>
                  <a:lnTo>
                    <a:pt x="4212189" y="192792"/>
                  </a:lnTo>
                  <a:lnTo>
                    <a:pt x="4168159" y="181192"/>
                  </a:lnTo>
                  <a:lnTo>
                    <a:pt x="4122577" y="169879"/>
                  </a:lnTo>
                  <a:lnTo>
                    <a:pt x="4075480" y="158861"/>
                  </a:lnTo>
                  <a:lnTo>
                    <a:pt x="4026901" y="148146"/>
                  </a:lnTo>
                  <a:lnTo>
                    <a:pt x="3976876" y="137741"/>
                  </a:lnTo>
                  <a:lnTo>
                    <a:pt x="3925438" y="127653"/>
                  </a:lnTo>
                  <a:lnTo>
                    <a:pt x="3872622" y="117890"/>
                  </a:lnTo>
                  <a:lnTo>
                    <a:pt x="3818463" y="108459"/>
                  </a:lnTo>
                  <a:lnTo>
                    <a:pt x="3762995" y="99367"/>
                  </a:lnTo>
                  <a:lnTo>
                    <a:pt x="3706253" y="90623"/>
                  </a:lnTo>
                  <a:lnTo>
                    <a:pt x="3648272" y="82233"/>
                  </a:lnTo>
                  <a:lnTo>
                    <a:pt x="3589086" y="74204"/>
                  </a:lnTo>
                  <a:lnTo>
                    <a:pt x="3528730" y="66545"/>
                  </a:lnTo>
                  <a:lnTo>
                    <a:pt x="3467238" y="59263"/>
                  </a:lnTo>
                  <a:lnTo>
                    <a:pt x="3404644" y="52364"/>
                  </a:lnTo>
                  <a:lnTo>
                    <a:pt x="3340984" y="45857"/>
                  </a:lnTo>
                  <a:lnTo>
                    <a:pt x="3276293" y="39748"/>
                  </a:lnTo>
                  <a:lnTo>
                    <a:pt x="3210603" y="34046"/>
                  </a:lnTo>
                  <a:lnTo>
                    <a:pt x="3143951" y="28757"/>
                  </a:lnTo>
                  <a:lnTo>
                    <a:pt x="3076371" y="23890"/>
                  </a:lnTo>
                  <a:lnTo>
                    <a:pt x="3007896" y="19451"/>
                  </a:lnTo>
                  <a:lnTo>
                    <a:pt x="2938563" y="15447"/>
                  </a:lnTo>
                  <a:lnTo>
                    <a:pt x="2868405" y="11887"/>
                  </a:lnTo>
                  <a:lnTo>
                    <a:pt x="2797458" y="8778"/>
                  </a:lnTo>
                  <a:lnTo>
                    <a:pt x="2725755" y="6126"/>
                  </a:lnTo>
                  <a:lnTo>
                    <a:pt x="2653331" y="3940"/>
                  </a:lnTo>
                  <a:lnTo>
                    <a:pt x="2580221" y="2227"/>
                  </a:lnTo>
                  <a:lnTo>
                    <a:pt x="2506459" y="995"/>
                  </a:lnTo>
                  <a:lnTo>
                    <a:pt x="2432080" y="250"/>
                  </a:lnTo>
                  <a:lnTo>
                    <a:pt x="2357119" y="0"/>
                  </a:lnTo>
                  <a:close/>
                </a:path>
              </a:pathLst>
            </a:custGeom>
            <a:solidFill>
              <a:srgbClr val="FDC52F"/>
            </a:solidFill>
          </p:spPr>
          <p:txBody>
            <a:bodyPr wrap="square" lIns="0" tIns="0" rIns="0" bIns="0" rtlCol="0"/>
            <a:lstStyle/>
            <a:p>
              <a:endParaRPr>
                <a:latin typeface="Trebuchet MS" panose="020B0703020202090204" pitchFamily="34" charset="0"/>
              </a:endParaRPr>
            </a:p>
          </p:txBody>
        </p:sp>
      </p:grpSp>
      <p:grpSp>
        <p:nvGrpSpPr>
          <p:cNvPr id="39" name="object 39"/>
          <p:cNvGrpSpPr/>
          <p:nvPr/>
        </p:nvGrpSpPr>
        <p:grpSpPr>
          <a:xfrm>
            <a:off x="1327360" y="97520"/>
            <a:ext cx="5034915" cy="5974715"/>
            <a:chOff x="833370" y="239337"/>
            <a:chExt cx="5034915" cy="5974715"/>
          </a:xfrm>
        </p:grpSpPr>
        <p:pic>
          <p:nvPicPr>
            <p:cNvPr id="40" name="object 40"/>
            <p:cNvPicPr/>
            <p:nvPr/>
          </p:nvPicPr>
          <p:blipFill>
            <a:blip r:embed="rId12" cstate="print"/>
            <a:stretch>
              <a:fillRect/>
            </a:stretch>
          </p:blipFill>
          <p:spPr>
            <a:xfrm>
              <a:off x="3060915" y="417849"/>
              <a:ext cx="2807057" cy="5550293"/>
            </a:xfrm>
            <a:prstGeom prst="rect">
              <a:avLst/>
            </a:prstGeom>
          </p:spPr>
        </p:pic>
        <p:pic>
          <p:nvPicPr>
            <p:cNvPr id="41" name="object 41"/>
            <p:cNvPicPr/>
            <p:nvPr/>
          </p:nvPicPr>
          <p:blipFill>
            <a:blip r:embed="rId13" cstate="print"/>
            <a:stretch>
              <a:fillRect/>
            </a:stretch>
          </p:blipFill>
          <p:spPr>
            <a:xfrm>
              <a:off x="2186618" y="239337"/>
              <a:ext cx="2259984" cy="5974501"/>
            </a:xfrm>
            <a:prstGeom prst="rect">
              <a:avLst/>
            </a:prstGeom>
          </p:spPr>
        </p:pic>
        <p:pic>
          <p:nvPicPr>
            <p:cNvPr id="42" name="object 42"/>
            <p:cNvPicPr/>
            <p:nvPr/>
          </p:nvPicPr>
          <p:blipFill>
            <a:blip r:embed="rId14" cstate="print"/>
            <a:stretch>
              <a:fillRect/>
            </a:stretch>
          </p:blipFill>
          <p:spPr>
            <a:xfrm>
              <a:off x="833370" y="1417535"/>
              <a:ext cx="2611892" cy="4650316"/>
            </a:xfrm>
            <a:prstGeom prst="rect">
              <a:avLst/>
            </a:prstGeom>
          </p:spPr>
        </p:pic>
      </p:grpSp>
      <p:sp>
        <p:nvSpPr>
          <p:cNvPr id="43" name="object 43"/>
          <p:cNvSpPr txBox="1"/>
          <p:nvPr/>
        </p:nvSpPr>
        <p:spPr>
          <a:xfrm>
            <a:off x="918609" y="5737305"/>
            <a:ext cx="5852418" cy="2604559"/>
          </a:xfrm>
          <a:prstGeom prst="rect">
            <a:avLst/>
          </a:prstGeom>
        </p:spPr>
        <p:txBody>
          <a:bodyPr vert="horz" wrap="square" lIns="0" tIns="13970" rIns="0" bIns="0" rtlCol="0">
            <a:spAutoFit/>
          </a:bodyPr>
          <a:lstStyle/>
          <a:p>
            <a:pPr marL="12700">
              <a:lnSpc>
                <a:spcPts val="2830"/>
              </a:lnSpc>
              <a:spcBef>
                <a:spcPts val="110"/>
              </a:spcBef>
            </a:pPr>
            <a:r>
              <a:rPr lang="en-US" sz="2650" b="1" dirty="0">
                <a:solidFill>
                  <a:srgbClr val="FF8300"/>
                </a:solidFill>
                <a:latin typeface="Trebuchet MS" panose="020B0703020202090204" pitchFamily="34" charset="0"/>
                <a:cs typeface="Arial"/>
              </a:rPr>
              <a:t>To </a:t>
            </a:r>
            <a:r>
              <a:rPr lang="el-GR" sz="2650" b="1" dirty="0">
                <a:solidFill>
                  <a:srgbClr val="FF8300"/>
                </a:solidFill>
                <a:latin typeface="Trebuchet MS" panose="020B0703020202090204" pitchFamily="34" charset="0"/>
                <a:cs typeface="Arial"/>
              </a:rPr>
              <a:t>αποτελεσματικότερο φίλτρο ενάντια στις ακτίνες </a:t>
            </a:r>
            <a:r>
              <a:rPr lang="en-US" sz="2650" b="1" dirty="0">
                <a:solidFill>
                  <a:srgbClr val="FF8300"/>
                </a:solidFill>
                <a:latin typeface="Trebuchet MS" panose="020B0703020202090204" pitchFamily="34" charset="0"/>
                <a:cs typeface="Arial"/>
              </a:rPr>
              <a:t>UV</a:t>
            </a:r>
            <a:endParaRPr lang="el-GR" sz="2650" b="1" dirty="0">
              <a:latin typeface="Trebuchet MS" panose="020B0703020202090204" pitchFamily="34" charset="0"/>
              <a:cs typeface="Arial"/>
            </a:endParaRPr>
          </a:p>
          <a:p>
            <a:pPr marL="12700">
              <a:lnSpc>
                <a:spcPts val="2830"/>
              </a:lnSpc>
            </a:pPr>
            <a:r>
              <a:rPr lang="el-GR" sz="2650" dirty="0">
                <a:solidFill>
                  <a:srgbClr val="FF8300"/>
                </a:solidFill>
                <a:latin typeface="Trebuchet MS" panose="020B0703020202090204" pitchFamily="34" charset="0"/>
                <a:cs typeface="Arial"/>
              </a:rPr>
              <a:t>ΤΩΡΑ ΚΑΙ ΣΤΗ ΣΕΙΡΑ </a:t>
            </a:r>
          </a:p>
          <a:p>
            <a:pPr marL="12700">
              <a:lnSpc>
                <a:spcPts val="2830"/>
              </a:lnSpc>
            </a:pPr>
            <a:r>
              <a:rPr sz="2650" dirty="0">
                <a:solidFill>
                  <a:srgbClr val="FF8300"/>
                </a:solidFill>
                <a:latin typeface="Trebuchet MS" panose="020B0703020202090204" pitchFamily="34" charset="0"/>
                <a:cs typeface="Arial"/>
              </a:rPr>
              <a:t>LA ROCHE-POSAY DERMO-PEDIATRICS</a:t>
            </a:r>
            <a:endParaRPr sz="2650" dirty="0">
              <a:latin typeface="Trebuchet MS" panose="020B0703020202090204" pitchFamily="34" charset="0"/>
              <a:cs typeface="Arial"/>
            </a:endParaRPr>
          </a:p>
          <a:p>
            <a:pPr marL="12700" marR="511809">
              <a:lnSpc>
                <a:spcPts val="1200"/>
              </a:lnSpc>
              <a:spcBef>
                <a:spcPts val="625"/>
              </a:spcBef>
            </a:pPr>
            <a:r>
              <a:rPr lang="el-GR" sz="1200" dirty="0">
                <a:latin typeface="Trebuchet MS" panose="020B0703020202090204" pitchFamily="34" charset="0"/>
                <a:cs typeface="Arial"/>
              </a:rPr>
              <a:t>Τέσσερα χρόνια μετά την κυκλοφορία του </a:t>
            </a:r>
            <a:r>
              <a:rPr lang="en-GB" sz="1200" dirty="0">
                <a:latin typeface="Trebuchet MS" panose="020B0703020202090204" pitchFamily="34" charset="0"/>
                <a:cs typeface="Arial"/>
              </a:rPr>
              <a:t>UVMUNE 400, </a:t>
            </a:r>
            <a:r>
              <a:rPr lang="el-GR" sz="1200" dirty="0">
                <a:latin typeface="Trebuchet MS" panose="020B0703020202090204" pitchFamily="34" charset="0"/>
                <a:cs typeface="Arial"/>
              </a:rPr>
              <a:t>το επαναστατικό φίλτρο </a:t>
            </a:r>
            <a:r>
              <a:rPr lang="en-GB" sz="1200" dirty="0">
                <a:latin typeface="Trebuchet MS" panose="020B0703020202090204" pitchFamily="34" charset="0"/>
                <a:cs typeface="Arial"/>
              </a:rPr>
              <a:t>UV </a:t>
            </a:r>
            <a:r>
              <a:rPr lang="el-GR" sz="1200" b="1" dirty="0">
                <a:latin typeface="Trebuchet MS" panose="020B0703020202090204" pitchFamily="34" charset="0"/>
                <a:cs typeface="Arial"/>
              </a:rPr>
              <a:t>ενδείκνυται τώρα ακόμα και για το πιο ευάλωτο και ευαίσθητο δέρμα</a:t>
            </a:r>
            <a:r>
              <a:rPr lang="el-GR" sz="1200" dirty="0">
                <a:latin typeface="Trebuchet MS" panose="020B0703020202090204" pitchFamily="34" charset="0"/>
                <a:cs typeface="Arial"/>
              </a:rPr>
              <a:t>, συμπεριλαμβανομένου του </a:t>
            </a:r>
            <a:r>
              <a:rPr lang="el-GR" sz="1200" dirty="0" err="1">
                <a:latin typeface="Trebuchet MS" panose="020B0703020202090204" pitchFamily="34" charset="0"/>
                <a:cs typeface="Arial"/>
              </a:rPr>
              <a:t>ατοπικού</a:t>
            </a:r>
            <a:r>
              <a:rPr lang="el-GR" sz="1200" dirty="0">
                <a:latin typeface="Trebuchet MS" panose="020B0703020202090204" pitchFamily="34" charset="0"/>
                <a:cs typeface="Arial"/>
              </a:rPr>
              <a:t> δέρματος, </a:t>
            </a:r>
            <a:r>
              <a:rPr lang="el-GR" sz="1200" b="1" dirty="0">
                <a:latin typeface="Trebuchet MS" panose="020B0703020202090204" pitchFamily="34" charset="0"/>
                <a:cs typeface="Arial"/>
              </a:rPr>
              <a:t>από την ηλικία των </a:t>
            </a:r>
          </a:p>
          <a:p>
            <a:pPr marL="12700" marR="511809">
              <a:lnSpc>
                <a:spcPts val="1200"/>
              </a:lnSpc>
            </a:pPr>
            <a:r>
              <a:rPr lang="el-GR" sz="1200" b="1" dirty="0">
                <a:latin typeface="Trebuchet MS" panose="020B0703020202090204" pitchFamily="34" charset="0"/>
                <a:cs typeface="Arial"/>
              </a:rPr>
              <a:t>3 ετώ</a:t>
            </a:r>
            <a:r>
              <a:rPr lang="el-GR" sz="1200" dirty="0">
                <a:latin typeface="Trebuchet MS" panose="020B0703020202090204" pitchFamily="34" charset="0"/>
                <a:cs typeface="Arial"/>
              </a:rPr>
              <a:t>ν. Είναι κλινικά αποδεδειγμένο ότι το </a:t>
            </a:r>
            <a:r>
              <a:rPr lang="en-GB" sz="1200" dirty="0">
                <a:latin typeface="Trebuchet MS" panose="020B0703020202090204" pitchFamily="34" charset="0"/>
                <a:cs typeface="Arial"/>
              </a:rPr>
              <a:t>ANTHELIOS UVMUNE 400 Dermo-</a:t>
            </a:r>
            <a:r>
              <a:rPr lang="en-GB" sz="1200" dirty="0" err="1">
                <a:latin typeface="Trebuchet MS" panose="020B0703020202090204" pitchFamily="34" charset="0"/>
                <a:cs typeface="Arial"/>
              </a:rPr>
              <a:t>Pediatrics</a:t>
            </a:r>
            <a:r>
              <a:rPr lang="en-GB" sz="1200" dirty="0">
                <a:latin typeface="Trebuchet MS" panose="020B0703020202090204" pitchFamily="34" charset="0"/>
                <a:cs typeface="Arial"/>
              </a:rPr>
              <a:t> Invisible Fluid SPF 50+, </a:t>
            </a:r>
            <a:r>
              <a:rPr lang="el-GR" sz="1200" dirty="0">
                <a:latin typeface="Trebuchet MS" panose="020B0703020202090204" pitchFamily="34" charset="0"/>
                <a:cs typeface="Arial"/>
              </a:rPr>
              <a:t>με τη δύναμη του </a:t>
            </a:r>
            <a:r>
              <a:rPr lang="en-GB" sz="1200" dirty="0" err="1">
                <a:latin typeface="Trebuchet MS" panose="020B0703020202090204" pitchFamily="34" charset="0"/>
                <a:cs typeface="Arial"/>
              </a:rPr>
              <a:t>Mexoryl</a:t>
            </a:r>
            <a:r>
              <a:rPr lang="en-GB" sz="1200" dirty="0">
                <a:latin typeface="Trebuchet MS" panose="020B0703020202090204" pitchFamily="34" charset="0"/>
                <a:cs typeface="Arial"/>
              </a:rPr>
              <a:t> 400, </a:t>
            </a:r>
            <a:r>
              <a:rPr lang="el-GR" sz="1200" dirty="0">
                <a:latin typeface="Trebuchet MS" panose="020B0703020202090204" pitchFamily="34" charset="0"/>
                <a:cs typeface="Arial"/>
              </a:rPr>
              <a:t>ενός από </a:t>
            </a:r>
          </a:p>
          <a:p>
            <a:pPr marL="12700" marR="511809">
              <a:lnSpc>
                <a:spcPts val="1200"/>
              </a:lnSpc>
            </a:pPr>
            <a:r>
              <a:rPr lang="el-GR" sz="1200" dirty="0">
                <a:latin typeface="Trebuchet MS" panose="020B0703020202090204" pitchFamily="34" charset="0"/>
                <a:cs typeface="Arial"/>
              </a:rPr>
              <a:t>τα καλύτερα φίλτρα </a:t>
            </a:r>
            <a:r>
              <a:rPr lang="en-GB" sz="1200" dirty="0">
                <a:latin typeface="Trebuchet MS" panose="020B0703020202090204" pitchFamily="34" charset="0"/>
                <a:cs typeface="Arial"/>
              </a:rPr>
              <a:t>UV </a:t>
            </a:r>
            <a:r>
              <a:rPr lang="el-GR" sz="1200" dirty="0">
                <a:latin typeface="Trebuchet MS" panose="020B0703020202090204" pitchFamily="34" charset="0"/>
                <a:cs typeface="Arial"/>
              </a:rPr>
              <a:t>στην αγορά, </a:t>
            </a:r>
            <a:r>
              <a:rPr lang="el-GR" sz="1200" b="1" dirty="0">
                <a:latin typeface="Trebuchet MS" panose="020B0703020202090204" pitchFamily="34" charset="0"/>
                <a:cs typeface="Arial"/>
              </a:rPr>
              <a:t>προστατεύει από τις </a:t>
            </a:r>
            <a:r>
              <a:rPr lang="el-GR" sz="1200" b="1" dirty="0">
                <a:solidFill>
                  <a:srgbClr val="0070C0"/>
                </a:solidFill>
                <a:latin typeface="Trebuchet MS" panose="020B0703020202090204" pitchFamily="34" charset="0"/>
                <a:cs typeface="Arial"/>
                <a:hlinkClick r:id="rId15">
                  <a:extLst>
                    <a:ext uri="{A12FA001-AC4F-418D-AE19-62706E023703}">
                      <ahyp:hlinkClr xmlns:ahyp="http://schemas.microsoft.com/office/drawing/2018/hyperlinkcolor" val="tx"/>
                    </a:ext>
                  </a:extLst>
                </a:hlinkClick>
              </a:rPr>
              <a:t>ακτίνες</a:t>
            </a:r>
            <a:r>
              <a:rPr lang="el-GR" sz="1200" b="1" dirty="0">
                <a:solidFill>
                  <a:srgbClr val="FFFFFF"/>
                </a:solidFill>
                <a:latin typeface="Trebuchet MS" panose="020B0703020202090204" pitchFamily="34" charset="0"/>
                <a:cs typeface="Arial"/>
                <a:hlinkClick r:id="rId15">
                  <a:extLst>
                    <a:ext uri="{A12FA001-AC4F-418D-AE19-62706E023703}">
                      <ahyp:hlinkClr xmlns:ahyp="http://schemas.microsoft.com/office/drawing/2018/hyperlinkcolor" val="tx"/>
                    </a:ext>
                  </a:extLst>
                </a:hlinkClick>
              </a:rPr>
              <a:t> </a:t>
            </a:r>
            <a:r>
              <a:rPr lang="en-GB" sz="1200" b="1" dirty="0">
                <a:solidFill>
                  <a:srgbClr val="0070C0"/>
                </a:solidFill>
                <a:latin typeface="Trebuchet MS" panose="020B0703020202090204" pitchFamily="34" charset="0"/>
                <a:cs typeface="Arial"/>
                <a:hlinkClick r:id="rId15">
                  <a:extLst>
                    <a:ext uri="{A12FA001-AC4F-418D-AE19-62706E023703}">
                      <ahyp:hlinkClr xmlns:ahyp="http://schemas.microsoft.com/office/drawing/2018/hyperlinkcolor" val="tx"/>
                    </a:ext>
                  </a:extLst>
                </a:hlinkClick>
              </a:rPr>
              <a:t>UVB</a:t>
            </a:r>
            <a:r>
              <a:rPr lang="en-GB" sz="1200" b="1" dirty="0">
                <a:solidFill>
                  <a:srgbClr val="FFFFFF"/>
                </a:solidFill>
                <a:latin typeface="Trebuchet MS" panose="020B0703020202090204" pitchFamily="34" charset="0"/>
                <a:cs typeface="Arial"/>
                <a:hlinkClick r:id="rId15">
                  <a:extLst>
                    <a:ext uri="{A12FA001-AC4F-418D-AE19-62706E023703}">
                      <ahyp:hlinkClr xmlns:ahyp="http://schemas.microsoft.com/office/drawing/2018/hyperlinkcolor" val="tx"/>
                    </a:ext>
                  </a:extLst>
                </a:hlinkClick>
              </a:rPr>
              <a:t> </a:t>
            </a:r>
            <a:endParaRPr lang="el-GR" sz="1200" b="1" dirty="0">
              <a:solidFill>
                <a:srgbClr val="FFFFFF"/>
              </a:solidFill>
              <a:latin typeface="Trebuchet MS" panose="020B0703020202090204" pitchFamily="34" charset="0"/>
              <a:cs typeface="Arial"/>
              <a:hlinkClick r:id="rId15">
                <a:extLst>
                  <a:ext uri="{A12FA001-AC4F-418D-AE19-62706E023703}">
                    <ahyp:hlinkClr xmlns:ahyp="http://schemas.microsoft.com/office/drawing/2018/hyperlinkcolor" val="tx"/>
                  </a:ext>
                </a:extLst>
              </a:hlinkClick>
            </a:endParaRPr>
          </a:p>
          <a:p>
            <a:pPr marL="12700" marR="511809">
              <a:lnSpc>
                <a:spcPts val="1200"/>
              </a:lnSpc>
            </a:pPr>
            <a:r>
              <a:rPr lang="el-GR" sz="1200" b="1" dirty="0">
                <a:solidFill>
                  <a:srgbClr val="0070C0"/>
                </a:solidFill>
                <a:latin typeface="Trebuchet MS" panose="020B0703020202090204" pitchFamily="34" charset="0"/>
                <a:cs typeface="Arial"/>
                <a:hlinkClick r:id="rId15">
                  <a:extLst>
                    <a:ext uri="{A12FA001-AC4F-418D-AE19-62706E023703}">
                      <ahyp:hlinkClr xmlns:ahyp="http://schemas.microsoft.com/office/drawing/2018/hyperlinkcolor" val="tx"/>
                    </a:ext>
                  </a:extLst>
                </a:hlinkClick>
              </a:rPr>
              <a:t>και</a:t>
            </a:r>
            <a:r>
              <a:rPr lang="el-GR" sz="1200" b="1" dirty="0">
                <a:solidFill>
                  <a:srgbClr val="FFFFFF"/>
                </a:solidFill>
                <a:latin typeface="Trebuchet MS" panose="020B0703020202090204" pitchFamily="34" charset="0"/>
                <a:cs typeface="Arial"/>
                <a:hlinkClick r:id="rId15">
                  <a:extLst>
                    <a:ext uri="{A12FA001-AC4F-418D-AE19-62706E023703}">
                      <ahyp:hlinkClr xmlns:ahyp="http://schemas.microsoft.com/office/drawing/2018/hyperlinkcolor" val="tx"/>
                    </a:ext>
                  </a:extLst>
                </a:hlinkClick>
              </a:rPr>
              <a:t> </a:t>
            </a:r>
            <a:r>
              <a:rPr lang="en-GB" sz="1200" b="1" dirty="0">
                <a:solidFill>
                  <a:srgbClr val="0070C0"/>
                </a:solidFill>
                <a:latin typeface="Trebuchet MS" panose="020B0703020202090204" pitchFamily="34" charset="0"/>
                <a:cs typeface="Arial"/>
                <a:hlinkClick r:id="rId15">
                  <a:extLst>
                    <a:ext uri="{A12FA001-AC4F-418D-AE19-62706E023703}">
                      <ahyp:hlinkClr xmlns:ahyp="http://schemas.microsoft.com/office/drawing/2018/hyperlinkcolor" val="tx"/>
                    </a:ext>
                  </a:extLst>
                </a:hlinkClick>
              </a:rPr>
              <a:t>UVA</a:t>
            </a:r>
            <a:r>
              <a:rPr lang="en-GB" sz="1200" dirty="0">
                <a:latin typeface="Trebuchet MS" panose="020B0703020202090204" pitchFamily="34" charset="0"/>
                <a:cs typeface="Arial"/>
              </a:rPr>
              <a:t>, </a:t>
            </a:r>
            <a:r>
              <a:rPr lang="el-GR" sz="1200" dirty="0">
                <a:latin typeface="Trebuchet MS" panose="020B0703020202090204" pitchFamily="34" charset="0"/>
                <a:cs typeface="Arial"/>
              </a:rPr>
              <a:t>καθώς και από τις </a:t>
            </a:r>
            <a:r>
              <a:rPr lang="en-GB" sz="1200" dirty="0">
                <a:latin typeface="Trebuchet MS" panose="020B0703020202090204" pitchFamily="34" charset="0"/>
                <a:cs typeface="Arial"/>
              </a:rPr>
              <a:t>ultra </a:t>
            </a:r>
            <a:r>
              <a:rPr lang="el-GR" sz="1200" dirty="0">
                <a:latin typeface="Trebuchet MS" panose="020B0703020202090204" pitchFamily="34" charset="0"/>
                <a:cs typeface="Arial"/>
              </a:rPr>
              <a:t>μακρές </a:t>
            </a:r>
            <a:r>
              <a:rPr lang="en-GB" sz="1200" dirty="0">
                <a:latin typeface="Trebuchet MS" panose="020B0703020202090204" pitchFamily="34" charset="0"/>
                <a:cs typeface="Arial"/>
              </a:rPr>
              <a:t>UVA.</a:t>
            </a:r>
          </a:p>
        </p:txBody>
      </p:sp>
      <p:grpSp>
        <p:nvGrpSpPr>
          <p:cNvPr id="44" name="object 44"/>
          <p:cNvGrpSpPr/>
          <p:nvPr/>
        </p:nvGrpSpPr>
        <p:grpSpPr>
          <a:xfrm>
            <a:off x="1017267" y="8728710"/>
            <a:ext cx="1946910" cy="504190"/>
            <a:chOff x="1017267" y="8452749"/>
            <a:chExt cx="1946910" cy="504190"/>
          </a:xfrm>
        </p:grpSpPr>
        <p:sp>
          <p:nvSpPr>
            <p:cNvPr id="45" name="object 45"/>
            <p:cNvSpPr/>
            <p:nvPr/>
          </p:nvSpPr>
          <p:spPr>
            <a:xfrm>
              <a:off x="1024887" y="8681539"/>
              <a:ext cx="1931670" cy="0"/>
            </a:xfrm>
            <a:custGeom>
              <a:avLst/>
              <a:gdLst/>
              <a:ahLst/>
              <a:cxnLst/>
              <a:rect l="l" t="t" r="r" b="b"/>
              <a:pathLst>
                <a:path w="1931670">
                  <a:moveTo>
                    <a:pt x="0" y="0"/>
                  </a:moveTo>
                  <a:lnTo>
                    <a:pt x="1931359" y="0"/>
                  </a:lnTo>
                </a:path>
              </a:pathLst>
            </a:custGeom>
            <a:ln w="14781">
              <a:solidFill>
                <a:srgbClr val="1D1D1B"/>
              </a:solidFill>
            </a:ln>
          </p:spPr>
          <p:txBody>
            <a:bodyPr wrap="square" lIns="0" tIns="0" rIns="0" bIns="0" rtlCol="0"/>
            <a:lstStyle/>
            <a:p>
              <a:endParaRPr>
                <a:latin typeface="Trebuchet MS" panose="020B0703020202090204" pitchFamily="34" charset="0"/>
              </a:endParaRPr>
            </a:p>
          </p:txBody>
        </p:sp>
        <p:sp>
          <p:nvSpPr>
            <p:cNvPr id="46" name="object 46"/>
            <p:cNvSpPr/>
            <p:nvPr/>
          </p:nvSpPr>
          <p:spPr>
            <a:xfrm>
              <a:off x="1794677" y="8460382"/>
              <a:ext cx="0" cy="339725"/>
            </a:xfrm>
            <a:custGeom>
              <a:avLst/>
              <a:gdLst/>
              <a:ahLst/>
              <a:cxnLst/>
              <a:rect l="l" t="t" r="r" b="b"/>
              <a:pathLst>
                <a:path h="339725">
                  <a:moveTo>
                    <a:pt x="0" y="0"/>
                  </a:moveTo>
                  <a:lnTo>
                    <a:pt x="0" y="339280"/>
                  </a:lnTo>
                </a:path>
              </a:pathLst>
            </a:custGeom>
            <a:solidFill>
              <a:srgbClr val="FFFFFF"/>
            </a:solidFill>
          </p:spPr>
          <p:txBody>
            <a:bodyPr wrap="square" lIns="0" tIns="0" rIns="0" bIns="0" rtlCol="0"/>
            <a:lstStyle/>
            <a:p>
              <a:endParaRPr>
                <a:latin typeface="Trebuchet MS" panose="020B0703020202090204" pitchFamily="34" charset="0"/>
              </a:endParaRPr>
            </a:p>
          </p:txBody>
        </p:sp>
        <p:sp>
          <p:nvSpPr>
            <p:cNvPr id="47" name="object 47"/>
            <p:cNvSpPr/>
            <p:nvPr/>
          </p:nvSpPr>
          <p:spPr>
            <a:xfrm>
              <a:off x="1794679" y="8460369"/>
              <a:ext cx="0" cy="339725"/>
            </a:xfrm>
            <a:custGeom>
              <a:avLst/>
              <a:gdLst/>
              <a:ahLst/>
              <a:cxnLst/>
              <a:rect l="l" t="t" r="r" b="b"/>
              <a:pathLst>
                <a:path h="339725">
                  <a:moveTo>
                    <a:pt x="0" y="339303"/>
                  </a:moveTo>
                  <a:lnTo>
                    <a:pt x="0" y="0"/>
                  </a:lnTo>
                </a:path>
              </a:pathLst>
            </a:custGeom>
            <a:ln w="14781">
              <a:solidFill>
                <a:srgbClr val="1D1D1B"/>
              </a:solidFill>
            </a:ln>
          </p:spPr>
          <p:txBody>
            <a:bodyPr wrap="square" lIns="0" tIns="0" rIns="0" bIns="0" rtlCol="0"/>
            <a:lstStyle/>
            <a:p>
              <a:endParaRPr>
                <a:latin typeface="Trebuchet MS" panose="020B0703020202090204" pitchFamily="34" charset="0"/>
              </a:endParaRPr>
            </a:p>
          </p:txBody>
        </p:sp>
        <p:sp>
          <p:nvSpPr>
            <p:cNvPr id="48" name="object 48"/>
            <p:cNvSpPr/>
            <p:nvPr/>
          </p:nvSpPr>
          <p:spPr>
            <a:xfrm>
              <a:off x="1723255" y="8727900"/>
              <a:ext cx="142875" cy="72390"/>
            </a:xfrm>
            <a:custGeom>
              <a:avLst/>
              <a:gdLst/>
              <a:ahLst/>
              <a:cxnLst/>
              <a:rect l="l" t="t" r="r" b="b"/>
              <a:pathLst>
                <a:path w="142875" h="72390">
                  <a:moveTo>
                    <a:pt x="0" y="0"/>
                  </a:moveTo>
                  <a:lnTo>
                    <a:pt x="72453" y="71766"/>
                  </a:lnTo>
                  <a:lnTo>
                    <a:pt x="142847" y="0"/>
                  </a:lnTo>
                </a:path>
              </a:pathLst>
            </a:custGeom>
            <a:ln w="14781">
              <a:solidFill>
                <a:srgbClr val="1D1D1B"/>
              </a:solidFill>
            </a:ln>
          </p:spPr>
          <p:txBody>
            <a:bodyPr wrap="square" lIns="0" tIns="0" rIns="0" bIns="0" rtlCol="0"/>
            <a:lstStyle/>
            <a:p>
              <a:endParaRPr>
                <a:latin typeface="Trebuchet MS" panose="020B0703020202090204" pitchFamily="34" charset="0"/>
              </a:endParaRPr>
            </a:p>
          </p:txBody>
        </p:sp>
        <p:sp>
          <p:nvSpPr>
            <p:cNvPr id="49" name="object 49"/>
            <p:cNvSpPr/>
            <p:nvPr/>
          </p:nvSpPr>
          <p:spPr>
            <a:xfrm>
              <a:off x="2065337" y="8791808"/>
              <a:ext cx="142875" cy="72390"/>
            </a:xfrm>
            <a:custGeom>
              <a:avLst/>
              <a:gdLst/>
              <a:ahLst/>
              <a:cxnLst/>
              <a:rect l="l" t="t" r="r" b="b"/>
              <a:pathLst>
                <a:path w="142875" h="72390">
                  <a:moveTo>
                    <a:pt x="0" y="0"/>
                  </a:moveTo>
                  <a:lnTo>
                    <a:pt x="72453" y="71766"/>
                  </a:lnTo>
                  <a:lnTo>
                    <a:pt x="142847" y="0"/>
                  </a:lnTo>
                </a:path>
              </a:pathLst>
            </a:custGeom>
            <a:ln w="14781">
              <a:solidFill>
                <a:srgbClr val="1D1D1B"/>
              </a:solidFill>
            </a:ln>
          </p:spPr>
          <p:txBody>
            <a:bodyPr wrap="square" lIns="0" tIns="0" rIns="0" bIns="0" rtlCol="0"/>
            <a:lstStyle/>
            <a:p>
              <a:endParaRPr>
                <a:latin typeface="Trebuchet MS" panose="020B0703020202090204" pitchFamily="34" charset="0"/>
              </a:endParaRPr>
            </a:p>
          </p:txBody>
        </p:sp>
        <p:sp>
          <p:nvSpPr>
            <p:cNvPr id="50" name="object 50"/>
            <p:cNvSpPr/>
            <p:nvPr/>
          </p:nvSpPr>
          <p:spPr>
            <a:xfrm>
              <a:off x="2136758" y="8460367"/>
              <a:ext cx="0" cy="396240"/>
            </a:xfrm>
            <a:custGeom>
              <a:avLst/>
              <a:gdLst/>
              <a:ahLst/>
              <a:cxnLst/>
              <a:rect l="l" t="t" r="r" b="b"/>
              <a:pathLst>
                <a:path h="396240">
                  <a:moveTo>
                    <a:pt x="0" y="0"/>
                  </a:moveTo>
                  <a:lnTo>
                    <a:pt x="0" y="395962"/>
                  </a:lnTo>
                </a:path>
              </a:pathLst>
            </a:custGeom>
            <a:solidFill>
              <a:srgbClr val="FFFFFF"/>
            </a:solidFill>
          </p:spPr>
          <p:txBody>
            <a:bodyPr wrap="square" lIns="0" tIns="0" rIns="0" bIns="0" rtlCol="0"/>
            <a:lstStyle/>
            <a:p>
              <a:endParaRPr>
                <a:latin typeface="Trebuchet MS" panose="020B0703020202090204" pitchFamily="34" charset="0"/>
              </a:endParaRPr>
            </a:p>
          </p:txBody>
        </p:sp>
        <p:sp>
          <p:nvSpPr>
            <p:cNvPr id="51" name="object 51"/>
            <p:cNvSpPr/>
            <p:nvPr/>
          </p:nvSpPr>
          <p:spPr>
            <a:xfrm>
              <a:off x="2136760" y="8460374"/>
              <a:ext cx="0" cy="396240"/>
            </a:xfrm>
            <a:custGeom>
              <a:avLst/>
              <a:gdLst/>
              <a:ahLst/>
              <a:cxnLst/>
              <a:rect l="l" t="t" r="r" b="b"/>
              <a:pathLst>
                <a:path h="396240">
                  <a:moveTo>
                    <a:pt x="0" y="0"/>
                  </a:moveTo>
                  <a:lnTo>
                    <a:pt x="0" y="395962"/>
                  </a:lnTo>
                </a:path>
              </a:pathLst>
            </a:custGeom>
            <a:ln w="14781">
              <a:solidFill>
                <a:srgbClr val="1D1D1B"/>
              </a:solidFill>
            </a:ln>
          </p:spPr>
          <p:txBody>
            <a:bodyPr wrap="square" lIns="0" tIns="0" rIns="0" bIns="0" rtlCol="0"/>
            <a:lstStyle/>
            <a:p>
              <a:endParaRPr>
                <a:latin typeface="Trebuchet MS" panose="020B0703020202090204" pitchFamily="34" charset="0"/>
              </a:endParaRPr>
            </a:p>
          </p:txBody>
        </p:sp>
        <p:sp>
          <p:nvSpPr>
            <p:cNvPr id="52" name="object 52"/>
            <p:cNvSpPr/>
            <p:nvPr/>
          </p:nvSpPr>
          <p:spPr>
            <a:xfrm>
              <a:off x="2392383" y="8877189"/>
              <a:ext cx="142875" cy="72390"/>
            </a:xfrm>
            <a:custGeom>
              <a:avLst/>
              <a:gdLst/>
              <a:ahLst/>
              <a:cxnLst/>
              <a:rect l="l" t="t" r="r" b="b"/>
              <a:pathLst>
                <a:path w="142875" h="72390">
                  <a:moveTo>
                    <a:pt x="0" y="0"/>
                  </a:moveTo>
                  <a:lnTo>
                    <a:pt x="72453" y="71766"/>
                  </a:lnTo>
                  <a:lnTo>
                    <a:pt x="142847" y="0"/>
                  </a:lnTo>
                </a:path>
              </a:pathLst>
            </a:custGeom>
            <a:ln w="14781">
              <a:solidFill>
                <a:srgbClr val="F0801A"/>
              </a:solidFill>
            </a:ln>
          </p:spPr>
          <p:txBody>
            <a:bodyPr wrap="square" lIns="0" tIns="0" rIns="0" bIns="0" rtlCol="0"/>
            <a:lstStyle/>
            <a:p>
              <a:endParaRPr>
                <a:latin typeface="Trebuchet MS" panose="020B0703020202090204" pitchFamily="34" charset="0"/>
              </a:endParaRPr>
            </a:p>
          </p:txBody>
        </p:sp>
      </p:grpSp>
      <p:sp>
        <p:nvSpPr>
          <p:cNvPr id="53" name="object 53"/>
          <p:cNvSpPr txBox="1"/>
          <p:nvPr/>
        </p:nvSpPr>
        <p:spPr>
          <a:xfrm>
            <a:off x="1003208" y="8951138"/>
            <a:ext cx="528320" cy="107722"/>
          </a:xfrm>
          <a:prstGeom prst="rect">
            <a:avLst/>
          </a:prstGeom>
        </p:spPr>
        <p:txBody>
          <a:bodyPr vert="horz" wrap="square" lIns="0" tIns="15240" rIns="0" bIns="0" rtlCol="0">
            <a:spAutoFit/>
          </a:bodyPr>
          <a:lstStyle/>
          <a:p>
            <a:pPr marL="12700">
              <a:lnSpc>
                <a:spcPct val="100000"/>
              </a:lnSpc>
              <a:spcBef>
                <a:spcPts val="120"/>
              </a:spcBef>
            </a:pPr>
            <a:r>
              <a:rPr sz="600" b="1" dirty="0">
                <a:solidFill>
                  <a:srgbClr val="F0801A"/>
                </a:solidFill>
                <a:latin typeface="Trebuchet MS" panose="020B0703020202090204" pitchFamily="34" charset="0"/>
                <a:cs typeface="Arial"/>
              </a:rPr>
              <a:t>UV</a:t>
            </a:r>
            <a:r>
              <a:rPr sz="600" dirty="0">
                <a:solidFill>
                  <a:srgbClr val="F0801A"/>
                </a:solidFill>
                <a:latin typeface="Trebuchet MS" panose="020B0703020202090204" pitchFamily="34" charset="0"/>
                <a:cs typeface="Arial"/>
              </a:rPr>
              <a:t>MUNE </a:t>
            </a:r>
            <a:r>
              <a:rPr sz="600" b="1" dirty="0">
                <a:solidFill>
                  <a:srgbClr val="F0801A"/>
                </a:solidFill>
                <a:latin typeface="Trebuchet MS" panose="020B0703020202090204" pitchFamily="34" charset="0"/>
                <a:cs typeface="Arial"/>
              </a:rPr>
              <a:t>400</a:t>
            </a:r>
            <a:endParaRPr sz="600" dirty="0">
              <a:latin typeface="Trebuchet MS" panose="020B0703020202090204" pitchFamily="34" charset="0"/>
              <a:cs typeface="Arial"/>
            </a:endParaRPr>
          </a:p>
        </p:txBody>
      </p:sp>
      <p:sp>
        <p:nvSpPr>
          <p:cNvPr id="54" name="object 54"/>
          <p:cNvSpPr txBox="1"/>
          <p:nvPr/>
        </p:nvSpPr>
        <p:spPr>
          <a:xfrm>
            <a:off x="1572868" y="8725710"/>
            <a:ext cx="571500" cy="153888"/>
          </a:xfrm>
          <a:prstGeom prst="rect">
            <a:avLst/>
          </a:prstGeom>
        </p:spPr>
        <p:txBody>
          <a:bodyPr vert="horz" wrap="square" lIns="0" tIns="15240" rIns="0" bIns="0" rtlCol="0">
            <a:spAutoFit/>
          </a:bodyPr>
          <a:lstStyle/>
          <a:p>
            <a:pPr marL="38100">
              <a:lnSpc>
                <a:spcPct val="100000"/>
              </a:lnSpc>
              <a:spcBef>
                <a:spcPts val="120"/>
              </a:spcBef>
            </a:pPr>
            <a:r>
              <a:rPr sz="900" b="1" baseline="-41666" dirty="0">
                <a:latin typeface="Trebuchet MS" panose="020B0703020202090204" pitchFamily="34" charset="0"/>
                <a:cs typeface="Arial"/>
              </a:rPr>
              <a:t>UVB</a:t>
            </a:r>
            <a:endParaRPr sz="600" dirty="0">
              <a:latin typeface="Trebuchet MS" panose="020B0703020202090204" pitchFamily="34" charset="0"/>
              <a:cs typeface="Arial"/>
            </a:endParaRPr>
          </a:p>
        </p:txBody>
      </p:sp>
      <p:sp>
        <p:nvSpPr>
          <p:cNvPr id="55" name="object 55"/>
          <p:cNvSpPr txBox="1"/>
          <p:nvPr/>
        </p:nvSpPr>
        <p:spPr>
          <a:xfrm>
            <a:off x="1908470" y="8846960"/>
            <a:ext cx="1320090" cy="122854"/>
          </a:xfrm>
          <a:prstGeom prst="rect">
            <a:avLst/>
          </a:prstGeom>
        </p:spPr>
        <p:txBody>
          <a:bodyPr vert="horz" wrap="square" lIns="0" tIns="15240" rIns="0" bIns="0" rtlCol="0">
            <a:spAutoFit/>
          </a:bodyPr>
          <a:lstStyle/>
          <a:p>
            <a:pPr marR="17780" algn="l">
              <a:lnSpc>
                <a:spcPts val="360"/>
              </a:lnSpc>
              <a:spcBef>
                <a:spcPts val="120"/>
              </a:spcBef>
            </a:pPr>
            <a:r>
              <a:rPr lang="el-GR" sz="600" b="1" dirty="0">
                <a:latin typeface="Trebuchet MS" panose="020B0703020202090204" pitchFamily="34" charset="0"/>
                <a:cs typeface="Arial"/>
              </a:rPr>
              <a:t>  </a:t>
            </a:r>
            <a:r>
              <a:rPr sz="600" b="1" dirty="0">
                <a:latin typeface="Trebuchet MS" panose="020B0703020202090204" pitchFamily="34" charset="0"/>
                <a:cs typeface="Arial"/>
              </a:rPr>
              <a:t>UVA </a:t>
            </a:r>
            <a:r>
              <a:rPr lang="el-GR" sz="600" b="1" dirty="0">
                <a:latin typeface="Trebuchet MS" panose="020B0703020202090204" pitchFamily="34" charset="0"/>
                <a:cs typeface="Arial"/>
              </a:rPr>
              <a:t>                  </a:t>
            </a:r>
            <a:r>
              <a:rPr sz="600" b="1" dirty="0">
                <a:solidFill>
                  <a:srgbClr val="F0801A"/>
                </a:solidFill>
                <a:latin typeface="Trebuchet MS" panose="020B0703020202090204" pitchFamily="34" charset="0"/>
                <a:cs typeface="Arial"/>
              </a:rPr>
              <a:t>400 nm</a:t>
            </a:r>
            <a:endParaRPr sz="600" dirty="0">
              <a:latin typeface="Trebuchet MS" panose="020B0703020202090204" pitchFamily="34" charset="0"/>
              <a:cs typeface="Arial"/>
            </a:endParaRPr>
          </a:p>
          <a:p>
            <a:pPr marR="31750" algn="ctr">
              <a:lnSpc>
                <a:spcPts val="360"/>
              </a:lnSpc>
            </a:pPr>
            <a:endParaRPr sz="600" dirty="0">
              <a:latin typeface="Trebuchet MS" panose="020B0703020202090204" pitchFamily="34" charset="0"/>
              <a:cs typeface="Arial"/>
            </a:endParaRPr>
          </a:p>
        </p:txBody>
      </p:sp>
      <p:grpSp>
        <p:nvGrpSpPr>
          <p:cNvPr id="56" name="object 56"/>
          <p:cNvGrpSpPr/>
          <p:nvPr/>
        </p:nvGrpSpPr>
        <p:grpSpPr>
          <a:xfrm>
            <a:off x="2456415" y="8740775"/>
            <a:ext cx="15240" cy="492125"/>
            <a:chOff x="2456415" y="8460368"/>
            <a:chExt cx="15240" cy="492125"/>
          </a:xfrm>
        </p:grpSpPr>
        <p:sp>
          <p:nvSpPr>
            <p:cNvPr id="57" name="object 57"/>
            <p:cNvSpPr/>
            <p:nvPr/>
          </p:nvSpPr>
          <p:spPr>
            <a:xfrm>
              <a:off x="2463802" y="8460368"/>
              <a:ext cx="0" cy="492125"/>
            </a:xfrm>
            <a:custGeom>
              <a:avLst/>
              <a:gdLst/>
              <a:ahLst/>
              <a:cxnLst/>
              <a:rect l="l" t="t" r="r" b="b"/>
              <a:pathLst>
                <a:path h="492125">
                  <a:moveTo>
                    <a:pt x="0" y="0"/>
                  </a:moveTo>
                  <a:lnTo>
                    <a:pt x="0" y="492011"/>
                  </a:lnTo>
                </a:path>
              </a:pathLst>
            </a:custGeom>
            <a:solidFill>
              <a:srgbClr val="FFFFFF"/>
            </a:solidFill>
          </p:spPr>
          <p:txBody>
            <a:bodyPr wrap="square" lIns="0" tIns="0" rIns="0" bIns="0" rtlCol="0"/>
            <a:lstStyle/>
            <a:p>
              <a:endParaRPr>
                <a:latin typeface="Trebuchet MS" panose="020B0703020202090204" pitchFamily="34" charset="0"/>
              </a:endParaRPr>
            </a:p>
          </p:txBody>
        </p:sp>
        <p:sp>
          <p:nvSpPr>
            <p:cNvPr id="58" name="object 58"/>
            <p:cNvSpPr/>
            <p:nvPr/>
          </p:nvSpPr>
          <p:spPr>
            <a:xfrm>
              <a:off x="2463806" y="8460374"/>
              <a:ext cx="0" cy="492125"/>
            </a:xfrm>
            <a:custGeom>
              <a:avLst/>
              <a:gdLst/>
              <a:ahLst/>
              <a:cxnLst/>
              <a:rect l="l" t="t" r="r" b="b"/>
              <a:pathLst>
                <a:path h="492125">
                  <a:moveTo>
                    <a:pt x="0" y="0"/>
                  </a:moveTo>
                  <a:lnTo>
                    <a:pt x="0" y="492011"/>
                  </a:lnTo>
                </a:path>
              </a:pathLst>
            </a:custGeom>
            <a:ln w="14781">
              <a:solidFill>
                <a:srgbClr val="F0801A"/>
              </a:solidFill>
            </a:ln>
          </p:spPr>
          <p:txBody>
            <a:bodyPr wrap="square" lIns="0" tIns="0" rIns="0" bIns="0" rtlCol="0"/>
            <a:lstStyle/>
            <a:p>
              <a:endParaRPr>
                <a:latin typeface="Trebuchet MS" panose="020B0703020202090204" pitchFamily="34" charset="0"/>
              </a:endParaRPr>
            </a:p>
          </p:txBody>
        </p:sp>
      </p:grpSp>
      <p:grpSp>
        <p:nvGrpSpPr>
          <p:cNvPr id="60" name="object 60"/>
          <p:cNvGrpSpPr/>
          <p:nvPr/>
        </p:nvGrpSpPr>
        <p:grpSpPr>
          <a:xfrm>
            <a:off x="10925574" y="3888589"/>
            <a:ext cx="9179071" cy="4060941"/>
            <a:chOff x="10925574" y="3888589"/>
            <a:chExt cx="9179071" cy="4060941"/>
          </a:xfrm>
        </p:grpSpPr>
        <p:sp>
          <p:nvSpPr>
            <p:cNvPr id="61" name="object 61"/>
            <p:cNvSpPr/>
            <p:nvPr/>
          </p:nvSpPr>
          <p:spPr>
            <a:xfrm>
              <a:off x="18570312" y="3888589"/>
              <a:ext cx="1534160" cy="2174240"/>
            </a:xfrm>
            <a:custGeom>
              <a:avLst/>
              <a:gdLst/>
              <a:ahLst/>
              <a:cxnLst/>
              <a:rect l="l" t="t" r="r" b="b"/>
              <a:pathLst>
                <a:path w="1534159" h="2174240">
                  <a:moveTo>
                    <a:pt x="1086827" y="0"/>
                  </a:moveTo>
                  <a:lnTo>
                    <a:pt x="1038416" y="1058"/>
                  </a:lnTo>
                  <a:lnTo>
                    <a:pt x="990546" y="4206"/>
                  </a:lnTo>
                  <a:lnTo>
                    <a:pt x="943263" y="9398"/>
                  </a:lnTo>
                  <a:lnTo>
                    <a:pt x="896611" y="16589"/>
                  </a:lnTo>
                  <a:lnTo>
                    <a:pt x="850633" y="25737"/>
                  </a:lnTo>
                  <a:lnTo>
                    <a:pt x="805374" y="36797"/>
                  </a:lnTo>
                  <a:lnTo>
                    <a:pt x="760879" y="49724"/>
                  </a:lnTo>
                  <a:lnTo>
                    <a:pt x="717191" y="64474"/>
                  </a:lnTo>
                  <a:lnTo>
                    <a:pt x="674354" y="81004"/>
                  </a:lnTo>
                  <a:lnTo>
                    <a:pt x="632413" y="99268"/>
                  </a:lnTo>
                  <a:lnTo>
                    <a:pt x="591413" y="119224"/>
                  </a:lnTo>
                  <a:lnTo>
                    <a:pt x="551396" y="140826"/>
                  </a:lnTo>
                  <a:lnTo>
                    <a:pt x="512407" y="164031"/>
                  </a:lnTo>
                  <a:lnTo>
                    <a:pt x="474491" y="188794"/>
                  </a:lnTo>
                  <a:lnTo>
                    <a:pt x="437691" y="215071"/>
                  </a:lnTo>
                  <a:lnTo>
                    <a:pt x="402052" y="242818"/>
                  </a:lnTo>
                  <a:lnTo>
                    <a:pt x="367618" y="271991"/>
                  </a:lnTo>
                  <a:lnTo>
                    <a:pt x="334433" y="302545"/>
                  </a:lnTo>
                  <a:lnTo>
                    <a:pt x="302541" y="334437"/>
                  </a:lnTo>
                  <a:lnTo>
                    <a:pt x="271987" y="367622"/>
                  </a:lnTo>
                  <a:lnTo>
                    <a:pt x="242814" y="402057"/>
                  </a:lnTo>
                  <a:lnTo>
                    <a:pt x="215068" y="437696"/>
                  </a:lnTo>
                  <a:lnTo>
                    <a:pt x="188791" y="474496"/>
                  </a:lnTo>
                  <a:lnTo>
                    <a:pt x="164028" y="512412"/>
                  </a:lnTo>
                  <a:lnTo>
                    <a:pt x="140824" y="551401"/>
                  </a:lnTo>
                  <a:lnTo>
                    <a:pt x="119222" y="591417"/>
                  </a:lnTo>
                  <a:lnTo>
                    <a:pt x="99267" y="632418"/>
                  </a:lnTo>
                  <a:lnTo>
                    <a:pt x="81002" y="674359"/>
                  </a:lnTo>
                  <a:lnTo>
                    <a:pt x="64473" y="717195"/>
                  </a:lnTo>
                  <a:lnTo>
                    <a:pt x="49723" y="760883"/>
                  </a:lnTo>
                  <a:lnTo>
                    <a:pt x="36796" y="805378"/>
                  </a:lnTo>
                  <a:lnTo>
                    <a:pt x="25737" y="850636"/>
                  </a:lnTo>
                  <a:lnTo>
                    <a:pt x="16589" y="896613"/>
                  </a:lnTo>
                  <a:lnTo>
                    <a:pt x="9397" y="943265"/>
                  </a:lnTo>
                  <a:lnTo>
                    <a:pt x="4206" y="990548"/>
                  </a:lnTo>
                  <a:lnTo>
                    <a:pt x="1058" y="1038416"/>
                  </a:lnTo>
                  <a:lnTo>
                    <a:pt x="0" y="1086827"/>
                  </a:lnTo>
                  <a:lnTo>
                    <a:pt x="1058" y="1135238"/>
                  </a:lnTo>
                  <a:lnTo>
                    <a:pt x="4206" y="1183107"/>
                  </a:lnTo>
                  <a:lnTo>
                    <a:pt x="9397" y="1230389"/>
                  </a:lnTo>
                  <a:lnTo>
                    <a:pt x="16589" y="1277041"/>
                  </a:lnTo>
                  <a:lnTo>
                    <a:pt x="25737" y="1323018"/>
                  </a:lnTo>
                  <a:lnTo>
                    <a:pt x="36796" y="1368276"/>
                  </a:lnTo>
                  <a:lnTo>
                    <a:pt x="49723" y="1412771"/>
                  </a:lnTo>
                  <a:lnTo>
                    <a:pt x="64473" y="1456458"/>
                  </a:lnTo>
                  <a:lnTo>
                    <a:pt x="81002" y="1499294"/>
                  </a:lnTo>
                  <a:lnTo>
                    <a:pt x="99267" y="1541235"/>
                  </a:lnTo>
                  <a:lnTo>
                    <a:pt x="119222" y="1582235"/>
                  </a:lnTo>
                  <a:lnTo>
                    <a:pt x="140824" y="1622251"/>
                  </a:lnTo>
                  <a:lnTo>
                    <a:pt x="164028" y="1661240"/>
                  </a:lnTo>
                  <a:lnTo>
                    <a:pt x="188791" y="1699156"/>
                  </a:lnTo>
                  <a:lnTo>
                    <a:pt x="215068" y="1735955"/>
                  </a:lnTo>
                  <a:lnTo>
                    <a:pt x="242814" y="1771594"/>
                  </a:lnTo>
                  <a:lnTo>
                    <a:pt x="271987" y="1806028"/>
                  </a:lnTo>
                  <a:lnTo>
                    <a:pt x="302541" y="1839212"/>
                  </a:lnTo>
                  <a:lnTo>
                    <a:pt x="334433" y="1871104"/>
                  </a:lnTo>
                  <a:lnTo>
                    <a:pt x="367618" y="1901658"/>
                  </a:lnTo>
                  <a:lnTo>
                    <a:pt x="402052" y="1930830"/>
                  </a:lnTo>
                  <a:lnTo>
                    <a:pt x="437691" y="1958577"/>
                  </a:lnTo>
                  <a:lnTo>
                    <a:pt x="474491" y="1984853"/>
                  </a:lnTo>
                  <a:lnTo>
                    <a:pt x="512407" y="2009616"/>
                  </a:lnTo>
                  <a:lnTo>
                    <a:pt x="551396" y="2032820"/>
                  </a:lnTo>
                  <a:lnTo>
                    <a:pt x="591413" y="2054422"/>
                  </a:lnTo>
                  <a:lnTo>
                    <a:pt x="632413" y="2074377"/>
                  </a:lnTo>
                  <a:lnTo>
                    <a:pt x="674354" y="2092642"/>
                  </a:lnTo>
                  <a:lnTo>
                    <a:pt x="717191" y="2109171"/>
                  </a:lnTo>
                  <a:lnTo>
                    <a:pt x="760879" y="2123921"/>
                  </a:lnTo>
                  <a:lnTo>
                    <a:pt x="805374" y="2136848"/>
                  </a:lnTo>
                  <a:lnTo>
                    <a:pt x="850633" y="2147907"/>
                  </a:lnTo>
                  <a:lnTo>
                    <a:pt x="896611" y="2157055"/>
                  </a:lnTo>
                  <a:lnTo>
                    <a:pt x="943263" y="2164246"/>
                  </a:lnTo>
                  <a:lnTo>
                    <a:pt x="990546" y="2169438"/>
                  </a:lnTo>
                  <a:lnTo>
                    <a:pt x="1038416" y="2172585"/>
                  </a:lnTo>
                  <a:lnTo>
                    <a:pt x="1086827" y="2173644"/>
                  </a:lnTo>
                  <a:lnTo>
                    <a:pt x="1135238" y="2172585"/>
                  </a:lnTo>
                  <a:lnTo>
                    <a:pt x="1183107" y="2169438"/>
                  </a:lnTo>
                  <a:lnTo>
                    <a:pt x="1230389" y="2164246"/>
                  </a:lnTo>
                  <a:lnTo>
                    <a:pt x="1277041" y="2157055"/>
                  </a:lnTo>
                  <a:lnTo>
                    <a:pt x="1323018" y="2147907"/>
                  </a:lnTo>
                  <a:lnTo>
                    <a:pt x="1368276" y="2136848"/>
                  </a:lnTo>
                  <a:lnTo>
                    <a:pt x="1412771" y="2123921"/>
                  </a:lnTo>
                  <a:lnTo>
                    <a:pt x="1456458" y="2109171"/>
                  </a:lnTo>
                  <a:lnTo>
                    <a:pt x="1499294" y="2092642"/>
                  </a:lnTo>
                  <a:lnTo>
                    <a:pt x="1533753" y="2077636"/>
                  </a:lnTo>
                  <a:lnTo>
                    <a:pt x="1533753" y="96010"/>
                  </a:lnTo>
                  <a:lnTo>
                    <a:pt x="1456458" y="64474"/>
                  </a:lnTo>
                  <a:lnTo>
                    <a:pt x="1412771" y="49724"/>
                  </a:lnTo>
                  <a:lnTo>
                    <a:pt x="1368276" y="36797"/>
                  </a:lnTo>
                  <a:lnTo>
                    <a:pt x="1323018" y="25737"/>
                  </a:lnTo>
                  <a:lnTo>
                    <a:pt x="1277041" y="16589"/>
                  </a:lnTo>
                  <a:lnTo>
                    <a:pt x="1230389" y="9398"/>
                  </a:lnTo>
                  <a:lnTo>
                    <a:pt x="1183107" y="4206"/>
                  </a:lnTo>
                  <a:lnTo>
                    <a:pt x="1135238" y="1058"/>
                  </a:lnTo>
                  <a:lnTo>
                    <a:pt x="1086827" y="0"/>
                  </a:lnTo>
                  <a:close/>
                </a:path>
              </a:pathLst>
            </a:custGeom>
            <a:solidFill>
              <a:srgbClr val="FDC52F"/>
            </a:solidFill>
          </p:spPr>
          <p:txBody>
            <a:bodyPr wrap="square" lIns="0" tIns="0" rIns="0" bIns="0" rtlCol="0"/>
            <a:lstStyle/>
            <a:p>
              <a:endParaRPr>
                <a:latin typeface="Trebuchet MS" panose="020B0703020202090204" pitchFamily="34" charset="0"/>
              </a:endParaRPr>
            </a:p>
          </p:txBody>
        </p:sp>
        <p:sp>
          <p:nvSpPr>
            <p:cNvPr id="62" name="object 62"/>
            <p:cNvSpPr/>
            <p:nvPr/>
          </p:nvSpPr>
          <p:spPr>
            <a:xfrm>
              <a:off x="18011685" y="5094426"/>
              <a:ext cx="2092960" cy="1413510"/>
            </a:xfrm>
            <a:custGeom>
              <a:avLst/>
              <a:gdLst/>
              <a:ahLst/>
              <a:cxnLst/>
              <a:rect l="l" t="t" r="r" b="b"/>
              <a:pathLst>
                <a:path w="2092959" h="1413509">
                  <a:moveTo>
                    <a:pt x="1279062" y="0"/>
                  </a:moveTo>
                  <a:lnTo>
                    <a:pt x="1228687" y="2296"/>
                  </a:lnTo>
                  <a:lnTo>
                    <a:pt x="1179603" y="9051"/>
                  </a:lnTo>
                  <a:lnTo>
                    <a:pt x="1132011" y="20062"/>
                  </a:lnTo>
                  <a:lnTo>
                    <a:pt x="1086112" y="35130"/>
                  </a:lnTo>
                  <a:lnTo>
                    <a:pt x="1042108" y="54051"/>
                  </a:lnTo>
                  <a:lnTo>
                    <a:pt x="1000199" y="76624"/>
                  </a:lnTo>
                  <a:lnTo>
                    <a:pt x="960588" y="102649"/>
                  </a:lnTo>
                  <a:lnTo>
                    <a:pt x="923475" y="131923"/>
                  </a:lnTo>
                  <a:lnTo>
                    <a:pt x="889061" y="164244"/>
                  </a:lnTo>
                  <a:lnTo>
                    <a:pt x="857547" y="199413"/>
                  </a:lnTo>
                  <a:lnTo>
                    <a:pt x="829136" y="237226"/>
                  </a:lnTo>
                  <a:lnTo>
                    <a:pt x="804027" y="277482"/>
                  </a:lnTo>
                  <a:lnTo>
                    <a:pt x="782422" y="319981"/>
                  </a:lnTo>
                  <a:lnTo>
                    <a:pt x="764523" y="364519"/>
                  </a:lnTo>
                  <a:lnTo>
                    <a:pt x="749231" y="363768"/>
                  </a:lnTo>
                  <a:lnTo>
                    <a:pt x="685265" y="365958"/>
                  </a:lnTo>
                  <a:lnTo>
                    <a:pt x="638120" y="373153"/>
                  </a:lnTo>
                  <a:lnTo>
                    <a:pt x="592616" y="384853"/>
                  </a:lnTo>
                  <a:lnTo>
                    <a:pt x="548992" y="400819"/>
                  </a:lnTo>
                  <a:lnTo>
                    <a:pt x="507486" y="420813"/>
                  </a:lnTo>
                  <a:lnTo>
                    <a:pt x="468337" y="444596"/>
                  </a:lnTo>
                  <a:lnTo>
                    <a:pt x="431783" y="471929"/>
                  </a:lnTo>
                  <a:lnTo>
                    <a:pt x="398064" y="502574"/>
                  </a:lnTo>
                  <a:lnTo>
                    <a:pt x="367418" y="536292"/>
                  </a:lnTo>
                  <a:lnTo>
                    <a:pt x="340084" y="572844"/>
                  </a:lnTo>
                  <a:lnTo>
                    <a:pt x="316300" y="611992"/>
                  </a:lnTo>
                  <a:lnTo>
                    <a:pt x="296305" y="653498"/>
                  </a:lnTo>
                  <a:lnTo>
                    <a:pt x="280338" y="697121"/>
                  </a:lnTo>
                  <a:lnTo>
                    <a:pt x="268638" y="742625"/>
                  </a:lnTo>
                  <a:lnTo>
                    <a:pt x="261443" y="789770"/>
                  </a:lnTo>
                  <a:lnTo>
                    <a:pt x="258991" y="838317"/>
                  </a:lnTo>
                  <a:lnTo>
                    <a:pt x="259177" y="851526"/>
                  </a:lnTo>
                  <a:lnTo>
                    <a:pt x="259727" y="864641"/>
                  </a:lnTo>
                  <a:lnTo>
                    <a:pt x="260630" y="877661"/>
                  </a:lnTo>
                  <a:lnTo>
                    <a:pt x="261873" y="890586"/>
                  </a:lnTo>
                  <a:lnTo>
                    <a:pt x="214304" y="894783"/>
                  </a:lnTo>
                  <a:lnTo>
                    <a:pt x="170103" y="906919"/>
                  </a:lnTo>
                  <a:lnTo>
                    <a:pt x="129401" y="926243"/>
                  </a:lnTo>
                  <a:lnTo>
                    <a:pt x="92937" y="952019"/>
                  </a:lnTo>
                  <a:lnTo>
                    <a:pt x="61447" y="983507"/>
                  </a:lnTo>
                  <a:lnTo>
                    <a:pt x="35671" y="1019971"/>
                  </a:lnTo>
                  <a:lnTo>
                    <a:pt x="16345" y="1060673"/>
                  </a:lnTo>
                  <a:lnTo>
                    <a:pt x="4209" y="1104875"/>
                  </a:lnTo>
                  <a:lnTo>
                    <a:pt x="0" y="1151840"/>
                  </a:lnTo>
                  <a:lnTo>
                    <a:pt x="4165" y="1198558"/>
                  </a:lnTo>
                  <a:lnTo>
                    <a:pt x="16179" y="1242545"/>
                  </a:lnTo>
                  <a:lnTo>
                    <a:pt x="35314" y="1283076"/>
                  </a:lnTo>
                  <a:lnTo>
                    <a:pt x="60844" y="1319425"/>
                  </a:lnTo>
                  <a:lnTo>
                    <a:pt x="92042" y="1350866"/>
                  </a:lnTo>
                  <a:lnTo>
                    <a:pt x="128182" y="1376674"/>
                  </a:lnTo>
                  <a:lnTo>
                    <a:pt x="168538" y="1396122"/>
                  </a:lnTo>
                  <a:lnTo>
                    <a:pt x="212383" y="1408485"/>
                  </a:lnTo>
                  <a:lnTo>
                    <a:pt x="258991" y="1413038"/>
                  </a:lnTo>
                  <a:lnTo>
                    <a:pt x="1822037" y="1413106"/>
                  </a:lnTo>
                  <a:lnTo>
                    <a:pt x="1822037" y="1412610"/>
                  </a:lnTo>
                  <a:lnTo>
                    <a:pt x="1870058" y="1407657"/>
                  </a:lnTo>
                  <a:lnTo>
                    <a:pt x="1916365" y="1397573"/>
                  </a:lnTo>
                  <a:lnTo>
                    <a:pt x="1960664" y="1382654"/>
                  </a:lnTo>
                  <a:lnTo>
                    <a:pt x="2002658" y="1363193"/>
                  </a:lnTo>
                  <a:lnTo>
                    <a:pt x="2042054" y="1339487"/>
                  </a:lnTo>
                  <a:lnTo>
                    <a:pt x="2078555" y="1311829"/>
                  </a:lnTo>
                  <a:lnTo>
                    <a:pt x="2092380" y="1298833"/>
                  </a:lnTo>
                  <a:lnTo>
                    <a:pt x="2092380" y="668574"/>
                  </a:lnTo>
                  <a:lnTo>
                    <a:pt x="2043133" y="628675"/>
                  </a:lnTo>
                  <a:lnTo>
                    <a:pt x="2003944" y="604921"/>
                  </a:lnTo>
                  <a:lnTo>
                    <a:pt x="1962162" y="585377"/>
                  </a:lnTo>
                  <a:lnTo>
                    <a:pt x="1918081" y="570336"/>
                  </a:lnTo>
                  <a:lnTo>
                    <a:pt x="1871992" y="560089"/>
                  </a:lnTo>
                  <a:lnTo>
                    <a:pt x="1824187" y="554930"/>
                  </a:lnTo>
                  <a:lnTo>
                    <a:pt x="1824299" y="545248"/>
                  </a:lnTo>
                  <a:lnTo>
                    <a:pt x="1822298" y="498203"/>
                  </a:lnTo>
                  <a:lnTo>
                    <a:pt x="1816403" y="452268"/>
                  </a:lnTo>
                  <a:lnTo>
                    <a:pt x="1806778" y="407609"/>
                  </a:lnTo>
                  <a:lnTo>
                    <a:pt x="1793587" y="364388"/>
                  </a:lnTo>
                  <a:lnTo>
                    <a:pt x="1776994" y="322769"/>
                  </a:lnTo>
                  <a:lnTo>
                    <a:pt x="1757161" y="282916"/>
                  </a:lnTo>
                  <a:lnTo>
                    <a:pt x="1734253" y="244993"/>
                  </a:lnTo>
                  <a:lnTo>
                    <a:pt x="1708434" y="209163"/>
                  </a:lnTo>
                  <a:lnTo>
                    <a:pt x="1679867" y="175590"/>
                  </a:lnTo>
                  <a:lnTo>
                    <a:pt x="1648715" y="144437"/>
                  </a:lnTo>
                  <a:lnTo>
                    <a:pt x="1615143" y="115869"/>
                  </a:lnTo>
                  <a:lnTo>
                    <a:pt x="1579314" y="90049"/>
                  </a:lnTo>
                  <a:lnTo>
                    <a:pt x="1541391" y="67140"/>
                  </a:lnTo>
                  <a:lnTo>
                    <a:pt x="1501539" y="47307"/>
                  </a:lnTo>
                  <a:lnTo>
                    <a:pt x="1459921" y="30713"/>
                  </a:lnTo>
                  <a:lnTo>
                    <a:pt x="1416700" y="17521"/>
                  </a:lnTo>
                  <a:lnTo>
                    <a:pt x="1372041" y="7896"/>
                  </a:lnTo>
                  <a:lnTo>
                    <a:pt x="1326107" y="2001"/>
                  </a:lnTo>
                  <a:lnTo>
                    <a:pt x="1279062" y="0"/>
                  </a:lnTo>
                  <a:close/>
                </a:path>
              </a:pathLst>
            </a:custGeom>
            <a:solidFill>
              <a:srgbClr val="21AEE5"/>
            </a:solidFill>
          </p:spPr>
          <p:txBody>
            <a:bodyPr wrap="square" lIns="0" tIns="0" rIns="0" bIns="0" rtlCol="0"/>
            <a:lstStyle/>
            <a:p>
              <a:endParaRPr>
                <a:latin typeface="Trebuchet MS" panose="020B0703020202090204" pitchFamily="34" charset="0"/>
              </a:endParaRPr>
            </a:p>
          </p:txBody>
        </p:sp>
        <p:pic>
          <p:nvPicPr>
            <p:cNvPr id="63" name="object 63"/>
            <p:cNvPicPr/>
            <p:nvPr/>
          </p:nvPicPr>
          <p:blipFill>
            <a:blip r:embed="rId16" cstate="print"/>
            <a:stretch>
              <a:fillRect/>
            </a:stretch>
          </p:blipFill>
          <p:spPr>
            <a:xfrm>
              <a:off x="10925574" y="6321534"/>
              <a:ext cx="2250676" cy="1627996"/>
            </a:xfrm>
            <a:prstGeom prst="rect">
              <a:avLst/>
            </a:prstGeom>
          </p:spPr>
        </p:pic>
      </p:grpSp>
      <p:grpSp>
        <p:nvGrpSpPr>
          <p:cNvPr id="64" name="object 64"/>
          <p:cNvGrpSpPr/>
          <p:nvPr/>
        </p:nvGrpSpPr>
        <p:grpSpPr>
          <a:xfrm>
            <a:off x="11186160" y="8048880"/>
            <a:ext cx="389890" cy="381635"/>
            <a:chOff x="10776504" y="8048880"/>
            <a:chExt cx="389890" cy="381635"/>
          </a:xfrm>
        </p:grpSpPr>
        <p:pic>
          <p:nvPicPr>
            <p:cNvPr id="65" name="object 65"/>
            <p:cNvPicPr/>
            <p:nvPr/>
          </p:nvPicPr>
          <p:blipFill>
            <a:blip r:embed="rId17" cstate="print"/>
            <a:stretch>
              <a:fillRect/>
            </a:stretch>
          </p:blipFill>
          <p:spPr>
            <a:xfrm>
              <a:off x="11069928" y="8048880"/>
              <a:ext cx="96353" cy="88868"/>
            </a:xfrm>
            <a:prstGeom prst="rect">
              <a:avLst/>
            </a:prstGeom>
          </p:spPr>
        </p:pic>
        <p:sp>
          <p:nvSpPr>
            <p:cNvPr id="66" name="object 66"/>
            <p:cNvSpPr/>
            <p:nvPr/>
          </p:nvSpPr>
          <p:spPr>
            <a:xfrm>
              <a:off x="10776504" y="8176797"/>
              <a:ext cx="381635" cy="254000"/>
            </a:xfrm>
            <a:custGeom>
              <a:avLst/>
              <a:gdLst/>
              <a:ahLst/>
              <a:cxnLst/>
              <a:rect l="l" t="t" r="r" b="b"/>
              <a:pathLst>
                <a:path w="381634" h="254000">
                  <a:moveTo>
                    <a:pt x="127652" y="77506"/>
                  </a:moveTo>
                  <a:lnTo>
                    <a:pt x="86905" y="82956"/>
                  </a:lnTo>
                  <a:lnTo>
                    <a:pt x="50335" y="98712"/>
                  </a:lnTo>
                  <a:lnTo>
                    <a:pt x="21342" y="127564"/>
                  </a:lnTo>
                  <a:lnTo>
                    <a:pt x="3327" y="172307"/>
                  </a:lnTo>
                  <a:lnTo>
                    <a:pt x="0" y="210050"/>
                  </a:lnTo>
                  <a:lnTo>
                    <a:pt x="7739" y="235575"/>
                  </a:lnTo>
                  <a:lnTo>
                    <a:pt x="24848" y="249741"/>
                  </a:lnTo>
                  <a:lnTo>
                    <a:pt x="49630" y="253404"/>
                  </a:lnTo>
                  <a:lnTo>
                    <a:pt x="80387" y="247424"/>
                  </a:lnTo>
                  <a:lnTo>
                    <a:pt x="153043" y="209964"/>
                  </a:lnTo>
                  <a:lnTo>
                    <a:pt x="191547" y="180200"/>
                  </a:lnTo>
                  <a:lnTo>
                    <a:pt x="229239" y="144224"/>
                  </a:lnTo>
                  <a:lnTo>
                    <a:pt x="264423" y="102893"/>
                  </a:lnTo>
                  <a:lnTo>
                    <a:pt x="240963" y="95053"/>
                  </a:lnTo>
                  <a:lnTo>
                    <a:pt x="208081" y="86346"/>
                  </a:lnTo>
                  <a:lnTo>
                    <a:pt x="169178" y="79566"/>
                  </a:lnTo>
                  <a:lnTo>
                    <a:pt x="127652" y="77506"/>
                  </a:lnTo>
                  <a:close/>
                </a:path>
                <a:path w="381634" h="254000">
                  <a:moveTo>
                    <a:pt x="351671" y="0"/>
                  </a:moveTo>
                  <a:lnTo>
                    <a:pt x="333317" y="2136"/>
                  </a:lnTo>
                  <a:lnTo>
                    <a:pt x="318843" y="16834"/>
                  </a:lnTo>
                  <a:lnTo>
                    <a:pt x="292336" y="62290"/>
                  </a:lnTo>
                  <a:lnTo>
                    <a:pt x="283451" y="76212"/>
                  </a:lnTo>
                  <a:lnTo>
                    <a:pt x="274115" y="89747"/>
                  </a:lnTo>
                  <a:lnTo>
                    <a:pt x="264423" y="102893"/>
                  </a:lnTo>
                  <a:lnTo>
                    <a:pt x="271324" y="105313"/>
                  </a:lnTo>
                  <a:lnTo>
                    <a:pt x="275456" y="107036"/>
                  </a:lnTo>
                  <a:lnTo>
                    <a:pt x="379419" y="143645"/>
                  </a:lnTo>
                  <a:lnTo>
                    <a:pt x="381479" y="6539"/>
                  </a:lnTo>
                  <a:lnTo>
                    <a:pt x="351671" y="0"/>
                  </a:lnTo>
                  <a:close/>
                </a:path>
              </a:pathLst>
            </a:custGeom>
            <a:solidFill>
              <a:srgbClr val="FFC52B"/>
            </a:solidFill>
          </p:spPr>
          <p:txBody>
            <a:bodyPr wrap="square" lIns="0" tIns="0" rIns="0" bIns="0" rtlCol="0"/>
            <a:lstStyle/>
            <a:p>
              <a:endParaRPr>
                <a:latin typeface="Trebuchet MS" panose="020B0703020202090204" pitchFamily="34" charset="0"/>
              </a:endParaRPr>
            </a:p>
          </p:txBody>
        </p:sp>
        <p:pic>
          <p:nvPicPr>
            <p:cNvPr id="67" name="object 67"/>
            <p:cNvPicPr/>
            <p:nvPr/>
          </p:nvPicPr>
          <p:blipFill>
            <a:blip r:embed="rId18" cstate="print"/>
            <a:stretch>
              <a:fillRect/>
            </a:stretch>
          </p:blipFill>
          <p:spPr>
            <a:xfrm>
              <a:off x="10781215" y="8254477"/>
              <a:ext cx="198921" cy="167850"/>
            </a:xfrm>
            <a:prstGeom prst="rect">
              <a:avLst/>
            </a:prstGeom>
          </p:spPr>
        </p:pic>
      </p:grpSp>
      <p:sp>
        <p:nvSpPr>
          <p:cNvPr id="68" name="object 68"/>
          <p:cNvSpPr txBox="1"/>
          <p:nvPr/>
        </p:nvSpPr>
        <p:spPr>
          <a:xfrm>
            <a:off x="13913352" y="5708041"/>
            <a:ext cx="1940560" cy="312906"/>
          </a:xfrm>
          <a:prstGeom prst="rect">
            <a:avLst/>
          </a:prstGeom>
        </p:spPr>
        <p:txBody>
          <a:bodyPr vert="horz" wrap="square" lIns="0" tIns="12700" rIns="0" bIns="0" rtlCol="0">
            <a:spAutoFit/>
          </a:bodyPr>
          <a:lstStyle/>
          <a:p>
            <a:pPr marL="12700">
              <a:lnSpc>
                <a:spcPct val="100000"/>
              </a:lnSpc>
              <a:spcBef>
                <a:spcPts val="100"/>
              </a:spcBef>
            </a:pPr>
            <a:r>
              <a:rPr lang="el-GR" sz="1950" b="1" dirty="0">
                <a:solidFill>
                  <a:srgbClr val="FF8300"/>
                </a:solidFill>
                <a:latin typeface="Trebuchet MS" panose="020B0703020202090204" pitchFamily="34" charset="0"/>
                <a:cs typeface="Arial"/>
              </a:rPr>
              <a:t>ΤΟ ΓΝΩΡΙΖΑΤΕ;</a:t>
            </a:r>
            <a:endParaRPr sz="1950" dirty="0">
              <a:latin typeface="Trebuchet MS" panose="020B0703020202090204" pitchFamily="34" charset="0"/>
              <a:cs typeface="Arial"/>
            </a:endParaRPr>
          </a:p>
        </p:txBody>
      </p:sp>
      <p:sp>
        <p:nvSpPr>
          <p:cNvPr id="69" name="object 69"/>
          <p:cNvSpPr txBox="1"/>
          <p:nvPr/>
        </p:nvSpPr>
        <p:spPr>
          <a:xfrm>
            <a:off x="13812201" y="6057663"/>
            <a:ext cx="3387196" cy="1836000"/>
          </a:xfrm>
          <a:prstGeom prst="rect">
            <a:avLst/>
          </a:prstGeom>
          <a:ln w="8443">
            <a:solidFill>
              <a:srgbClr val="FF8300"/>
            </a:solidFill>
          </a:ln>
        </p:spPr>
        <p:txBody>
          <a:bodyPr vert="horz" wrap="square" lIns="0" tIns="117475" rIns="0" bIns="0" rtlCol="0">
            <a:spAutoFit/>
          </a:bodyPr>
          <a:lstStyle/>
          <a:p>
            <a:pPr marL="113664" marR="274955">
              <a:lnSpc>
                <a:spcPct val="73800"/>
              </a:lnSpc>
              <a:spcBef>
                <a:spcPts val="925"/>
              </a:spcBef>
            </a:pPr>
            <a:r>
              <a:rPr sz="1500" b="1" dirty="0">
                <a:solidFill>
                  <a:srgbClr val="FF8300"/>
                </a:solidFill>
                <a:latin typeface="Trebuchet MS" panose="020B0703020202090204" pitchFamily="34" charset="0"/>
                <a:cs typeface="Arial"/>
              </a:rPr>
              <a:t>5 </a:t>
            </a:r>
            <a:r>
              <a:rPr lang="el-GR" sz="1500" b="1" dirty="0">
                <a:solidFill>
                  <a:srgbClr val="FF8300"/>
                </a:solidFill>
                <a:latin typeface="Trebuchet MS" panose="020B0703020202090204" pitchFamily="34" charset="0"/>
                <a:cs typeface="Arial"/>
              </a:rPr>
              <a:t>ΣΟΒΑΡΑ ΗΛΙΑΚΑ ΕΓΚΑΥΜΑΤΑ ΚΑΤΑ ΤΗΝ ΠΑΙΔΙΚΗ ΗΛΙΚΙΑ</a:t>
            </a:r>
            <a:r>
              <a:rPr sz="1500" b="1" dirty="0">
                <a:solidFill>
                  <a:srgbClr val="FF8300"/>
                </a:solidFill>
                <a:latin typeface="Trebuchet MS" panose="020B0703020202090204" pitchFamily="34" charset="0"/>
                <a:cs typeface="Arial"/>
              </a:rPr>
              <a:t> </a:t>
            </a:r>
            <a:r>
              <a:rPr lang="el-GR" sz="1500" dirty="0">
                <a:solidFill>
                  <a:srgbClr val="FF8300"/>
                </a:solidFill>
                <a:latin typeface="Trebuchet MS" panose="020B0703020202090204" pitchFamily="34" charset="0"/>
                <a:cs typeface="Arial"/>
              </a:rPr>
              <a:t>ΑΥΞΑΝΟΥΝ ΤΟΝ ΚΙΝΔΥΝΟ ΜΕΛΑΝΩΜΑΤΟΣ ΚΑΤΑ</a:t>
            </a:r>
            <a:r>
              <a:rPr sz="1500" dirty="0">
                <a:solidFill>
                  <a:srgbClr val="FF8300"/>
                </a:solidFill>
                <a:latin typeface="Trebuchet MS" panose="020B0703020202090204" pitchFamily="34" charset="0"/>
                <a:cs typeface="Arial"/>
              </a:rPr>
              <a:t> 80%.</a:t>
            </a:r>
            <a:r>
              <a:rPr sz="1275" baseline="32679" dirty="0">
                <a:solidFill>
                  <a:srgbClr val="FF8300"/>
                </a:solidFill>
                <a:latin typeface="Trebuchet MS" panose="020B0703020202090204" pitchFamily="34" charset="0"/>
                <a:cs typeface="Arial"/>
              </a:rPr>
              <a:t>5</a:t>
            </a:r>
            <a:endParaRPr sz="1275" baseline="32679" dirty="0">
              <a:latin typeface="Trebuchet MS" panose="020B0703020202090204" pitchFamily="34" charset="0"/>
              <a:cs typeface="Arial"/>
            </a:endParaRPr>
          </a:p>
          <a:p>
            <a:pPr marL="113664" marR="171450">
              <a:lnSpc>
                <a:spcPts val="1060"/>
              </a:lnSpc>
              <a:spcBef>
                <a:spcPts val="980"/>
              </a:spcBef>
            </a:pPr>
            <a:r>
              <a:rPr lang="el-GR" sz="1050" dirty="0">
                <a:latin typeface="Trebuchet MS" panose="020B0703020202090204" pitchFamily="34" charset="0"/>
                <a:cs typeface="Arial"/>
              </a:rPr>
              <a:t>Πάνω από το </a:t>
            </a:r>
            <a:r>
              <a:rPr lang="el-GR" sz="1050" b="1" dirty="0">
                <a:latin typeface="Trebuchet MS" panose="020B0703020202090204" pitchFamily="34" charset="0"/>
                <a:cs typeface="Arial"/>
              </a:rPr>
              <a:t>65% των γονέων </a:t>
            </a:r>
            <a:r>
              <a:rPr lang="el-GR" sz="1050" dirty="0">
                <a:latin typeface="Trebuchet MS" panose="020B0703020202090204" pitchFamily="34" charset="0"/>
                <a:cs typeface="Arial"/>
              </a:rPr>
              <a:t>θα ήθελαν να μην </a:t>
            </a:r>
            <a:r>
              <a:rPr lang="el-GR" sz="1050" b="1" dirty="0">
                <a:latin typeface="Trebuchet MS" panose="020B0703020202090204" pitchFamily="34" charset="0"/>
                <a:cs typeface="Arial"/>
              </a:rPr>
              <a:t>έχουν εκτεθεί τόσο πολύ </a:t>
            </a:r>
            <a:r>
              <a:rPr lang="el-GR" sz="1050" dirty="0">
                <a:latin typeface="Trebuchet MS" panose="020B0703020202090204" pitchFamily="34" charset="0"/>
                <a:cs typeface="Arial"/>
              </a:rPr>
              <a:t>ή να έχουν προστατεύσει καλύτερα το δέρμα τους από τον ήλιο κατά τα προηγούμενα χρόνια. Παρ’ όλα αυτά, δεν εφαρμόζουν συστηματικά όλοι οι γονείς όλα τα </a:t>
            </a:r>
            <a:r>
              <a:rPr lang="el-GR" sz="1050" b="1" dirty="0">
                <a:latin typeface="Trebuchet MS" panose="020B0703020202090204" pitchFamily="34" charset="0"/>
                <a:cs typeface="Arial"/>
              </a:rPr>
              <a:t>προστατευτικά μέτρα για τα παιδιά τους</a:t>
            </a:r>
            <a:r>
              <a:rPr lang="el-GR" sz="1050" dirty="0">
                <a:latin typeface="Trebuchet MS" panose="020B0703020202090204" pitchFamily="34" charset="0"/>
                <a:cs typeface="Arial"/>
              </a:rPr>
              <a:t>.</a:t>
            </a:r>
            <a:r>
              <a:rPr sz="900" b="1" baseline="32407" dirty="0">
                <a:latin typeface="Trebuchet MS" panose="020B0703020202090204" pitchFamily="34" charset="0"/>
                <a:cs typeface="Arial"/>
              </a:rPr>
              <a:t>6</a:t>
            </a:r>
            <a:endParaRPr sz="900" baseline="32407" dirty="0">
              <a:latin typeface="Trebuchet MS" panose="020B0703020202090204" pitchFamily="34" charset="0"/>
              <a:cs typeface="Arial"/>
            </a:endParaRPr>
          </a:p>
        </p:txBody>
      </p:sp>
      <p:sp>
        <p:nvSpPr>
          <p:cNvPr id="70" name="object 70"/>
          <p:cNvSpPr txBox="1"/>
          <p:nvPr/>
        </p:nvSpPr>
        <p:spPr>
          <a:xfrm>
            <a:off x="7093927" y="8590233"/>
            <a:ext cx="6072505" cy="810478"/>
          </a:xfrm>
          <a:prstGeom prst="rect">
            <a:avLst/>
          </a:prstGeom>
        </p:spPr>
        <p:txBody>
          <a:bodyPr vert="horz" wrap="square" lIns="0" tIns="15240" rIns="0" bIns="0" rtlCol="0">
            <a:spAutoFit/>
          </a:bodyPr>
          <a:lstStyle/>
          <a:p>
            <a:pPr marL="12700">
              <a:lnSpc>
                <a:spcPts val="670"/>
              </a:lnSpc>
              <a:spcBef>
                <a:spcPts val="120"/>
              </a:spcBef>
            </a:pPr>
            <a:r>
              <a:rPr sz="600" dirty="0">
                <a:latin typeface="Trebuchet MS" panose="020B0703020202090204" pitchFamily="34" charset="0"/>
                <a:cs typeface="Arial"/>
              </a:rPr>
              <a:t>1 : Tripp MK, et al. Correlates of Sun Protection and Sunburn in Children of Melanoma Survivors. Am J Prev Med. 2016 Sep;51(3):e77-85.</a:t>
            </a:r>
          </a:p>
          <a:p>
            <a:pPr marL="12700" marR="177800">
              <a:lnSpc>
                <a:spcPts val="620"/>
              </a:lnSpc>
              <a:spcBef>
                <a:spcPts val="55"/>
              </a:spcBef>
            </a:pPr>
            <a:r>
              <a:rPr sz="600" dirty="0">
                <a:latin typeface="Trebuchet MS" panose="020B0703020202090204" pitchFamily="34" charset="0"/>
                <a:cs typeface="Arial"/>
              </a:rPr>
              <a:t>2: Y. Gilaberte, J.M. Carrascosa,Sun Protection in Children: Realities and Challenges,Actas Dermo-Sifiliográficas (English Edition),Volume 105, Issue 3,2014, Pages 253-262, ISSN 1578-2190,. 3: Volkmer B. Greinert R. UV and children’s skin Prog Biophys Mol Biol. ; 107: 386-388</a:t>
            </a:r>
          </a:p>
          <a:p>
            <a:pPr marL="12700" marR="96520">
              <a:lnSpc>
                <a:spcPts val="620"/>
              </a:lnSpc>
            </a:pPr>
            <a:r>
              <a:rPr sz="600" dirty="0">
                <a:latin typeface="Trebuchet MS" panose="020B0703020202090204" pitchFamily="34" charset="0"/>
                <a:cs typeface="Arial"/>
              </a:rPr>
              <a:t>4: </a:t>
            </a:r>
            <a:r>
              <a:rPr lang="el-GR" sz="600" dirty="0">
                <a:latin typeface="Trebuchet MS" panose="020B0703020202090204" pitchFamily="34" charset="0"/>
                <a:cs typeface="Arial"/>
              </a:rPr>
              <a:t>Η συχνότερα αναφερόμενη μάρκα μεταξύ των τριών κορυφαίων μαρκών </a:t>
            </a:r>
            <a:r>
              <a:rPr lang="el-GR" sz="600" dirty="0" err="1">
                <a:latin typeface="Trebuchet MS" panose="020B0703020202090204" pitchFamily="34" charset="0"/>
                <a:cs typeface="Arial"/>
              </a:rPr>
              <a:t>δερμοκαλλυντικών</a:t>
            </a:r>
            <a:r>
              <a:rPr lang="el-GR" sz="600" dirty="0">
                <a:latin typeface="Trebuchet MS" panose="020B0703020202090204" pitchFamily="34" charset="0"/>
                <a:cs typeface="Arial"/>
              </a:rPr>
              <a:t> που συνιστούν οι δερματολόγοι. Πηγή: Έρευνα για την αγορά των </a:t>
            </a:r>
            <a:r>
              <a:rPr lang="el-GR" sz="600" dirty="0" err="1">
                <a:latin typeface="Trebuchet MS" panose="020B0703020202090204" pitchFamily="34" charset="0"/>
                <a:cs typeface="Arial"/>
              </a:rPr>
              <a:t>δερμοκαλλυντικών</a:t>
            </a:r>
            <a:r>
              <a:rPr lang="el-GR" sz="600" dirty="0">
                <a:latin typeface="Trebuchet MS" panose="020B0703020202090204" pitchFamily="34" charset="0"/>
                <a:cs typeface="Arial"/>
              </a:rPr>
              <a:t>, η οποία διενεργήθηκε από την </a:t>
            </a:r>
            <a:r>
              <a:rPr lang="en-GB" sz="600" dirty="0">
                <a:latin typeface="Trebuchet MS" panose="020B0703020202090204" pitchFamily="34" charset="0"/>
                <a:cs typeface="Arial"/>
              </a:rPr>
              <a:t>IQVIA </a:t>
            </a:r>
            <a:r>
              <a:rPr lang="el-GR" sz="600" dirty="0">
                <a:latin typeface="Trebuchet MS" panose="020B0703020202090204" pitchFamily="34" charset="0"/>
                <a:cs typeface="Arial"/>
              </a:rPr>
              <a:t>και άλλους εταίρους (</a:t>
            </a:r>
            <a:r>
              <a:rPr lang="en-GB" sz="600" dirty="0">
                <a:latin typeface="Trebuchet MS" panose="020B0703020202090204" pitchFamily="34" charset="0"/>
                <a:cs typeface="Arial"/>
              </a:rPr>
              <a:t>Ipsos, TNS) </a:t>
            </a:r>
            <a:r>
              <a:rPr lang="el-GR" sz="600" dirty="0">
                <a:latin typeface="Trebuchet MS" panose="020B0703020202090204" pitchFamily="34" charset="0"/>
                <a:cs typeface="Arial"/>
              </a:rPr>
              <a:t>μεταξύ Σεπτεμβρίου 2017 και Αυγούστου 2018, με τη συμμετοχή δερματολόγων σε 59 χώρες που αντιπροσωπεύουν πάνω από το 80% του παγκόσμιου ΑΕΠ.</a:t>
            </a:r>
          </a:p>
          <a:p>
            <a:pPr marL="12700">
              <a:lnSpc>
                <a:spcPts val="565"/>
              </a:lnSpc>
            </a:pPr>
            <a:r>
              <a:rPr sz="600" dirty="0">
                <a:latin typeface="Trebuchet MS" panose="020B0703020202090204" pitchFamily="34" charset="0"/>
                <a:cs typeface="Arial"/>
              </a:rPr>
              <a:t>5: Wu S et al. Long-term ultraviolet flux, other potential risk factors, and skin cancer risk: a cohort study. Cancer Epidemiol Biomarkers Prev. 2014 Jun;23(6):1080-9.</a:t>
            </a:r>
          </a:p>
          <a:p>
            <a:pPr marL="12700">
              <a:lnSpc>
                <a:spcPts val="620"/>
              </a:lnSpc>
            </a:pPr>
            <a:r>
              <a:rPr sz="600" dirty="0">
                <a:latin typeface="Trebuchet MS" panose="020B0703020202090204" pitchFamily="34" charset="0"/>
                <a:cs typeface="Arial"/>
              </a:rPr>
              <a:t>6: Passeron, Thierry &amp; Lim, H. &amp; Goh, C. &amp; Kang, H. &amp; Ly, Fatimata &amp; Morita, Akimichi &amp; Ocampo-Candiani, Jorge &amp; Puig, Susana &amp; Schalka, Sergio &amp; Wei, L. &amp; Demessant, A. &amp; Le Floc’h, C. &amp; </a:t>
            </a:r>
            <a:r>
              <a:rPr sz="600" dirty="0" err="1">
                <a:latin typeface="Trebuchet MS" panose="020B0703020202090204" pitchFamily="34" charset="0"/>
                <a:cs typeface="Arial"/>
              </a:rPr>
              <a:t>Kerob</a:t>
            </a:r>
            <a:r>
              <a:rPr sz="600" dirty="0">
                <a:latin typeface="Trebuchet MS" panose="020B0703020202090204" pitchFamily="34" charset="0"/>
                <a:cs typeface="Arial"/>
              </a:rPr>
              <a:t>,</a:t>
            </a:r>
            <a:r>
              <a:rPr lang="el-GR" sz="600" dirty="0">
                <a:latin typeface="Trebuchet MS" panose="020B0703020202090204" pitchFamily="34" charset="0"/>
                <a:cs typeface="Arial"/>
              </a:rPr>
              <a:t> </a:t>
            </a:r>
            <a:r>
              <a:rPr sz="600" dirty="0">
                <a:latin typeface="Trebuchet MS" panose="020B0703020202090204" pitchFamily="34" charset="0"/>
                <a:cs typeface="Arial"/>
              </a:rPr>
              <a:t>D. &amp; Dreno, B. &amp; Krutmann, Jean. (2023). Do regrets of parents about sun overexposure impact preventive measures applied on their children?. Journal of the European Academy of Dermatology and Venereology. 38. 10.1111/jdv.19556.</a:t>
            </a:r>
          </a:p>
        </p:txBody>
      </p:sp>
      <p:sp>
        <p:nvSpPr>
          <p:cNvPr id="71" name="object 54">
            <a:extLst>
              <a:ext uri="{FF2B5EF4-FFF2-40B4-BE49-F238E27FC236}">
                <a16:creationId xmlns:a16="http://schemas.microsoft.com/office/drawing/2014/main" id="{C284915D-7C11-CC3A-EB89-680866936D7D}"/>
              </a:ext>
            </a:extLst>
          </p:cNvPr>
          <p:cNvSpPr txBox="1"/>
          <p:nvPr/>
        </p:nvSpPr>
        <p:spPr>
          <a:xfrm>
            <a:off x="2013049" y="8741800"/>
            <a:ext cx="571500" cy="107722"/>
          </a:xfrm>
          <a:prstGeom prst="rect">
            <a:avLst/>
          </a:prstGeom>
        </p:spPr>
        <p:txBody>
          <a:bodyPr vert="horz" wrap="square" lIns="0" tIns="15240" rIns="0" bIns="0" rtlCol="0">
            <a:spAutoFit/>
          </a:bodyPr>
          <a:lstStyle/>
          <a:p>
            <a:pPr marL="4763" algn="ctr">
              <a:lnSpc>
                <a:spcPct val="100000"/>
              </a:lnSpc>
              <a:spcBef>
                <a:spcPts val="120"/>
              </a:spcBef>
            </a:pPr>
            <a:r>
              <a:rPr lang="el-GR" sz="600" b="1" dirty="0">
                <a:latin typeface="Trebuchet MS" panose="020B0703020202090204" pitchFamily="34" charset="0"/>
                <a:cs typeface="Arial"/>
              </a:rPr>
              <a:t>ΜΑΚΡΕΣ</a:t>
            </a:r>
          </a:p>
        </p:txBody>
      </p:sp>
      <p:sp>
        <p:nvSpPr>
          <p:cNvPr id="72" name="object 54">
            <a:extLst>
              <a:ext uri="{FF2B5EF4-FFF2-40B4-BE49-F238E27FC236}">
                <a16:creationId xmlns:a16="http://schemas.microsoft.com/office/drawing/2014/main" id="{7B9D92BC-E50A-A0DF-306B-15F09E38F9BD}"/>
              </a:ext>
            </a:extLst>
          </p:cNvPr>
          <p:cNvSpPr txBox="1"/>
          <p:nvPr/>
        </p:nvSpPr>
        <p:spPr>
          <a:xfrm>
            <a:off x="1756529" y="8741800"/>
            <a:ext cx="377118" cy="107722"/>
          </a:xfrm>
          <a:prstGeom prst="rect">
            <a:avLst/>
          </a:prstGeom>
        </p:spPr>
        <p:txBody>
          <a:bodyPr vert="horz" wrap="square" lIns="0" tIns="15240" rIns="0" bIns="0" rtlCol="0">
            <a:spAutoFit/>
          </a:bodyPr>
          <a:lstStyle/>
          <a:p>
            <a:pPr marL="38100" algn="r">
              <a:lnSpc>
                <a:spcPct val="100000"/>
              </a:lnSpc>
              <a:spcBef>
                <a:spcPts val="120"/>
              </a:spcBef>
            </a:pPr>
            <a:r>
              <a:rPr lang="el-GR" sz="600" b="1" dirty="0">
                <a:latin typeface="Trebuchet MS" panose="020B0703020202090204" pitchFamily="34" charset="0"/>
                <a:cs typeface="Arial"/>
              </a:rPr>
              <a:t>ΒΡΑΧΕΙΕΣ</a:t>
            </a:r>
            <a:endParaRPr sz="600" dirty="0">
              <a:latin typeface="Trebuchet MS" panose="020B0703020202090204" pitchFamily="34" charset="0"/>
              <a:cs typeface="Arial"/>
            </a:endParaRPr>
          </a:p>
        </p:txBody>
      </p:sp>
      <p:sp>
        <p:nvSpPr>
          <p:cNvPr id="73" name="object 54">
            <a:extLst>
              <a:ext uri="{FF2B5EF4-FFF2-40B4-BE49-F238E27FC236}">
                <a16:creationId xmlns:a16="http://schemas.microsoft.com/office/drawing/2014/main" id="{29B637B8-FFC5-BBE5-9B27-072F954C9E18}"/>
              </a:ext>
            </a:extLst>
          </p:cNvPr>
          <p:cNvSpPr txBox="1"/>
          <p:nvPr/>
        </p:nvSpPr>
        <p:spPr>
          <a:xfrm>
            <a:off x="1999584" y="8820378"/>
            <a:ext cx="571500" cy="107722"/>
          </a:xfrm>
          <a:prstGeom prst="rect">
            <a:avLst/>
          </a:prstGeom>
        </p:spPr>
        <p:txBody>
          <a:bodyPr vert="horz" wrap="square" lIns="0" tIns="15240" rIns="0" bIns="0" rtlCol="0">
            <a:spAutoFit/>
          </a:bodyPr>
          <a:lstStyle/>
          <a:p>
            <a:pPr marL="4763" algn="ctr">
              <a:lnSpc>
                <a:spcPct val="100000"/>
              </a:lnSpc>
              <a:spcBef>
                <a:spcPts val="120"/>
              </a:spcBef>
            </a:pPr>
            <a:r>
              <a:rPr lang="en-US" sz="600" b="1" dirty="0">
                <a:latin typeface="Trebuchet MS" panose="020B0703020202090204" pitchFamily="34" charset="0"/>
                <a:cs typeface="Arial"/>
              </a:rPr>
              <a:t>UVA</a:t>
            </a:r>
            <a:endParaRPr sz="600" dirty="0">
              <a:latin typeface="Trebuchet MS" panose="020B0703020202090204" pitchFamily="34" charset="0"/>
              <a:cs typeface="Arial"/>
            </a:endParaRPr>
          </a:p>
        </p:txBody>
      </p:sp>
      <p:pic>
        <p:nvPicPr>
          <p:cNvPr id="77" name="Picture 76">
            <a:extLst>
              <a:ext uri="{FF2B5EF4-FFF2-40B4-BE49-F238E27FC236}">
                <a16:creationId xmlns:a16="http://schemas.microsoft.com/office/drawing/2014/main" id="{461A0F50-67FD-D173-8E47-F02005F79072}"/>
              </a:ext>
            </a:extLst>
          </p:cNvPr>
          <p:cNvPicPr>
            <a:picLocks noChangeAspect="1"/>
          </p:cNvPicPr>
          <p:nvPr/>
        </p:nvPicPr>
        <p:blipFill>
          <a:blip r:embed="rId19"/>
          <a:stretch>
            <a:fillRect/>
          </a:stretch>
        </p:blipFill>
        <p:spPr>
          <a:xfrm>
            <a:off x="168978" y="130987"/>
            <a:ext cx="2891531" cy="609660"/>
          </a:xfrm>
          <a:prstGeom prst="rect">
            <a:avLst/>
          </a:prstGeom>
        </p:spPr>
      </p:pic>
      <p:pic>
        <p:nvPicPr>
          <p:cNvPr id="79" name="Picture 78">
            <a:extLst>
              <a:ext uri="{FF2B5EF4-FFF2-40B4-BE49-F238E27FC236}">
                <a16:creationId xmlns:a16="http://schemas.microsoft.com/office/drawing/2014/main" id="{27CEE9DD-C2F5-4F51-BB0C-929E71EC4A1D}"/>
              </a:ext>
            </a:extLst>
          </p:cNvPr>
          <p:cNvPicPr>
            <a:picLocks noChangeAspect="1"/>
          </p:cNvPicPr>
          <p:nvPr/>
        </p:nvPicPr>
        <p:blipFill>
          <a:blip r:embed="rId20"/>
          <a:stretch>
            <a:fillRect/>
          </a:stretch>
        </p:blipFill>
        <p:spPr>
          <a:xfrm>
            <a:off x="16605249" y="10180165"/>
            <a:ext cx="3140989" cy="4082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60309" cy="10692130"/>
            <a:chOff x="0" y="0"/>
            <a:chExt cx="7560309" cy="10692130"/>
          </a:xfrm>
        </p:grpSpPr>
        <p:pic>
          <p:nvPicPr>
            <p:cNvPr id="3" name="object 3"/>
            <p:cNvPicPr/>
            <p:nvPr/>
          </p:nvPicPr>
          <p:blipFill>
            <a:blip r:embed="rId2" cstate="print"/>
            <a:stretch>
              <a:fillRect/>
            </a:stretch>
          </p:blipFill>
          <p:spPr>
            <a:xfrm>
              <a:off x="0" y="0"/>
              <a:ext cx="7559992" cy="10692002"/>
            </a:xfrm>
            <a:prstGeom prst="rect">
              <a:avLst/>
            </a:prstGeom>
          </p:spPr>
        </p:pic>
        <p:sp>
          <p:nvSpPr>
            <p:cNvPr id="4" name="object 4"/>
            <p:cNvSpPr/>
            <p:nvPr/>
          </p:nvSpPr>
          <p:spPr>
            <a:xfrm>
              <a:off x="0" y="0"/>
              <a:ext cx="7560309" cy="10692130"/>
            </a:xfrm>
            <a:custGeom>
              <a:avLst/>
              <a:gdLst/>
              <a:ahLst/>
              <a:cxnLst/>
              <a:rect l="l" t="t" r="r" b="b"/>
              <a:pathLst>
                <a:path w="7560309" h="10692130">
                  <a:moveTo>
                    <a:pt x="597242" y="0"/>
                  </a:moveTo>
                  <a:lnTo>
                    <a:pt x="0" y="0"/>
                  </a:lnTo>
                  <a:lnTo>
                    <a:pt x="0" y="311988"/>
                  </a:lnTo>
                  <a:lnTo>
                    <a:pt x="597242" y="0"/>
                  </a:lnTo>
                  <a:close/>
                </a:path>
                <a:path w="7560309" h="10692130">
                  <a:moveTo>
                    <a:pt x="2692044" y="0"/>
                  </a:moveTo>
                  <a:lnTo>
                    <a:pt x="1489303" y="0"/>
                  </a:lnTo>
                  <a:lnTo>
                    <a:pt x="0" y="777963"/>
                  </a:lnTo>
                  <a:lnTo>
                    <a:pt x="0" y="1406232"/>
                  </a:lnTo>
                  <a:lnTo>
                    <a:pt x="2692044" y="0"/>
                  </a:lnTo>
                  <a:close/>
                </a:path>
                <a:path w="7560309" h="10692130">
                  <a:moveTo>
                    <a:pt x="4786846" y="12"/>
                  </a:moveTo>
                  <a:lnTo>
                    <a:pt x="3584092" y="12"/>
                  </a:lnTo>
                  <a:lnTo>
                    <a:pt x="0" y="1872208"/>
                  </a:lnTo>
                  <a:lnTo>
                    <a:pt x="0" y="2500477"/>
                  </a:lnTo>
                  <a:lnTo>
                    <a:pt x="4786846" y="12"/>
                  </a:lnTo>
                  <a:close/>
                </a:path>
                <a:path w="7560309" h="10692130">
                  <a:moveTo>
                    <a:pt x="6881647" y="0"/>
                  </a:moveTo>
                  <a:lnTo>
                    <a:pt x="5678894" y="0"/>
                  </a:lnTo>
                  <a:lnTo>
                    <a:pt x="0" y="2966440"/>
                  </a:lnTo>
                  <a:lnTo>
                    <a:pt x="0" y="3594709"/>
                  </a:lnTo>
                  <a:lnTo>
                    <a:pt x="6881647" y="0"/>
                  </a:lnTo>
                  <a:close/>
                </a:path>
                <a:path w="7560309" h="10692130">
                  <a:moveTo>
                    <a:pt x="7559992" y="9959810"/>
                  </a:moveTo>
                  <a:lnTo>
                    <a:pt x="6158281" y="10692003"/>
                  </a:lnTo>
                  <a:lnTo>
                    <a:pt x="7361034" y="10692003"/>
                  </a:lnTo>
                  <a:lnTo>
                    <a:pt x="7559992" y="10588079"/>
                  </a:lnTo>
                  <a:lnTo>
                    <a:pt x="7559992" y="9959810"/>
                  </a:lnTo>
                  <a:close/>
                </a:path>
                <a:path w="7560309" h="10692130">
                  <a:moveTo>
                    <a:pt x="7559992" y="8865578"/>
                  </a:moveTo>
                  <a:lnTo>
                    <a:pt x="4063492" y="10692003"/>
                  </a:lnTo>
                  <a:lnTo>
                    <a:pt x="5266233" y="10692003"/>
                  </a:lnTo>
                  <a:lnTo>
                    <a:pt x="7559992" y="9493847"/>
                  </a:lnTo>
                  <a:lnTo>
                    <a:pt x="7559992" y="8865578"/>
                  </a:lnTo>
                  <a:close/>
                </a:path>
                <a:path w="7560309" h="10692130">
                  <a:moveTo>
                    <a:pt x="7559992" y="7771333"/>
                  </a:moveTo>
                  <a:lnTo>
                    <a:pt x="1968690" y="10692003"/>
                  </a:lnTo>
                  <a:lnTo>
                    <a:pt x="3171431" y="10692003"/>
                  </a:lnTo>
                  <a:lnTo>
                    <a:pt x="7559992" y="8399602"/>
                  </a:lnTo>
                  <a:lnTo>
                    <a:pt x="7559992" y="7771333"/>
                  </a:lnTo>
                  <a:close/>
                </a:path>
                <a:path w="7560309" h="10692130">
                  <a:moveTo>
                    <a:pt x="7559992" y="6677088"/>
                  </a:moveTo>
                  <a:lnTo>
                    <a:pt x="0" y="10626141"/>
                  </a:lnTo>
                  <a:lnTo>
                    <a:pt x="0" y="10692003"/>
                  </a:lnTo>
                  <a:lnTo>
                    <a:pt x="1076642" y="10692003"/>
                  </a:lnTo>
                  <a:lnTo>
                    <a:pt x="7559992" y="7305357"/>
                  </a:lnTo>
                  <a:lnTo>
                    <a:pt x="7559992" y="6677088"/>
                  </a:lnTo>
                  <a:close/>
                </a:path>
                <a:path w="7560309" h="10692130">
                  <a:moveTo>
                    <a:pt x="7559992" y="5582844"/>
                  </a:moveTo>
                  <a:lnTo>
                    <a:pt x="0" y="9531896"/>
                  </a:lnTo>
                  <a:lnTo>
                    <a:pt x="0" y="10160165"/>
                  </a:lnTo>
                  <a:lnTo>
                    <a:pt x="7559992" y="6211113"/>
                  </a:lnTo>
                  <a:lnTo>
                    <a:pt x="7559992" y="5582844"/>
                  </a:lnTo>
                  <a:close/>
                </a:path>
                <a:path w="7560309" h="10692130">
                  <a:moveTo>
                    <a:pt x="7559992" y="4488612"/>
                  </a:moveTo>
                  <a:lnTo>
                    <a:pt x="0" y="8437651"/>
                  </a:lnTo>
                  <a:lnTo>
                    <a:pt x="0" y="9065920"/>
                  </a:lnTo>
                  <a:lnTo>
                    <a:pt x="7559992" y="5116881"/>
                  </a:lnTo>
                  <a:lnTo>
                    <a:pt x="7559992" y="4488612"/>
                  </a:lnTo>
                  <a:close/>
                </a:path>
                <a:path w="7560309" h="10692130">
                  <a:moveTo>
                    <a:pt x="7559992" y="3394367"/>
                  </a:moveTo>
                  <a:lnTo>
                    <a:pt x="0" y="7343407"/>
                  </a:lnTo>
                  <a:lnTo>
                    <a:pt x="0" y="7971676"/>
                  </a:lnTo>
                  <a:lnTo>
                    <a:pt x="7559992" y="4022636"/>
                  </a:lnTo>
                  <a:lnTo>
                    <a:pt x="7559992" y="3394367"/>
                  </a:lnTo>
                  <a:close/>
                </a:path>
                <a:path w="7560309" h="10692130">
                  <a:moveTo>
                    <a:pt x="7559992" y="2300122"/>
                  </a:moveTo>
                  <a:lnTo>
                    <a:pt x="0" y="6249174"/>
                  </a:lnTo>
                  <a:lnTo>
                    <a:pt x="0" y="6877444"/>
                  </a:lnTo>
                  <a:lnTo>
                    <a:pt x="7559992" y="2928391"/>
                  </a:lnTo>
                  <a:lnTo>
                    <a:pt x="7559992" y="2300122"/>
                  </a:lnTo>
                  <a:close/>
                </a:path>
                <a:path w="7560309" h="10692130">
                  <a:moveTo>
                    <a:pt x="7559992" y="1205877"/>
                  </a:moveTo>
                  <a:lnTo>
                    <a:pt x="0" y="5154930"/>
                  </a:lnTo>
                  <a:lnTo>
                    <a:pt x="0" y="5783199"/>
                  </a:lnTo>
                  <a:lnTo>
                    <a:pt x="7559992" y="1834146"/>
                  </a:lnTo>
                  <a:lnTo>
                    <a:pt x="7559992" y="1205877"/>
                  </a:lnTo>
                  <a:close/>
                </a:path>
                <a:path w="7560309" h="10692130">
                  <a:moveTo>
                    <a:pt x="7559992" y="111645"/>
                  </a:moveTo>
                  <a:lnTo>
                    <a:pt x="0" y="4060685"/>
                  </a:lnTo>
                  <a:lnTo>
                    <a:pt x="0" y="4688954"/>
                  </a:lnTo>
                  <a:lnTo>
                    <a:pt x="7559992" y="739914"/>
                  </a:lnTo>
                  <a:lnTo>
                    <a:pt x="7559992" y="111645"/>
                  </a:lnTo>
                  <a:close/>
                </a:path>
              </a:pathLst>
            </a:custGeom>
            <a:solidFill>
              <a:srgbClr val="3679BC"/>
            </a:solidFill>
          </p:spPr>
          <p:txBody>
            <a:bodyPr wrap="square" lIns="0" tIns="0" rIns="0" bIns="0" rtlCol="0"/>
            <a:lstStyle/>
            <a:p>
              <a:endParaRPr/>
            </a:p>
          </p:txBody>
        </p:sp>
        <p:pic>
          <p:nvPicPr>
            <p:cNvPr id="5" name="object 5"/>
            <p:cNvPicPr/>
            <p:nvPr/>
          </p:nvPicPr>
          <p:blipFill>
            <a:blip r:embed="rId3" cstate="print"/>
            <a:stretch>
              <a:fillRect/>
            </a:stretch>
          </p:blipFill>
          <p:spPr>
            <a:xfrm>
              <a:off x="3993717" y="3402003"/>
              <a:ext cx="3391333" cy="6038061"/>
            </a:xfrm>
            <a:prstGeom prst="rect">
              <a:avLst/>
            </a:prstGeom>
          </p:spPr>
        </p:pic>
      </p:grpSp>
      <p:sp>
        <p:nvSpPr>
          <p:cNvPr id="6" name="object 6"/>
          <p:cNvSpPr txBox="1"/>
          <p:nvPr/>
        </p:nvSpPr>
        <p:spPr>
          <a:xfrm>
            <a:off x="527300" y="557003"/>
            <a:ext cx="6171950" cy="9197903"/>
          </a:xfrm>
          <a:prstGeom prst="rect">
            <a:avLst/>
          </a:prstGeom>
        </p:spPr>
        <p:txBody>
          <a:bodyPr vert="horz" wrap="square" lIns="0" tIns="124460" rIns="0" bIns="0" rtlCol="0">
            <a:spAutoFit/>
          </a:bodyPr>
          <a:lstStyle/>
          <a:p>
            <a:pPr marL="12700" marR="27305">
              <a:lnSpc>
                <a:spcPct val="79600"/>
              </a:lnSpc>
            </a:pPr>
            <a:r>
              <a:rPr lang="el-GR" sz="3200" b="1" dirty="0">
                <a:solidFill>
                  <a:srgbClr val="FFFFFF"/>
                </a:solidFill>
                <a:latin typeface="Trebuchet MS" panose="020B0703020202090204" pitchFamily="34" charset="0"/>
                <a:cs typeface="Arial"/>
              </a:rPr>
              <a:t>Η ΤΕΧΝΟΛΟΓΙΑ ΦΙΛΤΡΩΝ </a:t>
            </a:r>
          </a:p>
          <a:p>
            <a:pPr marL="12700" marR="27305">
              <a:lnSpc>
                <a:spcPct val="79600"/>
              </a:lnSpc>
            </a:pPr>
            <a:r>
              <a:rPr lang="el-GR" sz="3200" b="1" dirty="0">
                <a:solidFill>
                  <a:srgbClr val="FFFFFF"/>
                </a:solidFill>
                <a:latin typeface="Trebuchet MS" panose="020B0703020202090204" pitchFamily="34" charset="0"/>
                <a:cs typeface="Arial"/>
              </a:rPr>
              <a:t>ΤΟΥ </a:t>
            </a:r>
            <a:r>
              <a:rPr sz="3200" b="1" dirty="0">
                <a:solidFill>
                  <a:srgbClr val="FFFFFF"/>
                </a:solidFill>
                <a:latin typeface="Trebuchet MS" panose="020B0703020202090204" pitchFamily="34" charset="0"/>
                <a:cs typeface="Arial"/>
              </a:rPr>
              <a:t>UVMUNE 400 </a:t>
            </a:r>
            <a:endParaRPr lang="el-GR" sz="3200" b="1" dirty="0">
              <a:solidFill>
                <a:srgbClr val="FFFFFF"/>
              </a:solidFill>
              <a:latin typeface="Trebuchet MS" panose="020B0703020202090204" pitchFamily="34" charset="0"/>
              <a:cs typeface="Arial"/>
            </a:endParaRPr>
          </a:p>
          <a:p>
            <a:pPr marL="12700" marR="27305">
              <a:lnSpc>
                <a:spcPct val="79600"/>
              </a:lnSpc>
            </a:pPr>
            <a:r>
              <a:rPr lang="el-GR" sz="3200" dirty="0">
                <a:solidFill>
                  <a:srgbClr val="FFFFFF"/>
                </a:solidFill>
                <a:latin typeface="Trebuchet MS" panose="020B0703020202090204" pitchFamily="34" charset="0"/>
                <a:cs typeface="Arial"/>
              </a:rPr>
              <a:t>ΤΩΡΑ ΚΑΙ ΓΙΑ ΤΟ ΠΙΟ ΕΥΑΙΣΘΗΤΟ ΠΑΙΔΙΚΟ ΔΕΡΜΑ, ΑΚΟΜΑ ΚΑΙ ΜΕ ΤΑΣΗ ΑΤΟΠΙΑΣ. </a:t>
            </a:r>
          </a:p>
          <a:p>
            <a:pPr marL="12700" marR="27305">
              <a:lnSpc>
                <a:spcPct val="79600"/>
              </a:lnSpc>
            </a:pPr>
            <a:r>
              <a:rPr lang="el-GR" sz="3200" dirty="0">
                <a:solidFill>
                  <a:srgbClr val="FFFFFF"/>
                </a:solidFill>
                <a:latin typeface="Trebuchet MS" panose="020B0703020202090204" pitchFamily="34" charset="0"/>
                <a:cs typeface="Arial"/>
              </a:rPr>
              <a:t>ΑΠΟ ΤΗΝ ΗΛΙΚΙΑ ΤΩΝ 3 ΕΤΩΝ</a:t>
            </a:r>
          </a:p>
          <a:p>
            <a:pPr marL="12700" marR="27305">
              <a:lnSpc>
                <a:spcPct val="79600"/>
              </a:lnSpc>
            </a:pPr>
            <a:endParaRPr sz="3200" dirty="0">
              <a:latin typeface="Trebuchet MS" panose="020B0703020202090204" pitchFamily="34" charset="0"/>
              <a:cs typeface="Arial"/>
            </a:endParaRPr>
          </a:p>
          <a:p>
            <a:pPr marL="12700" marR="1890395" indent="131445">
              <a:lnSpc>
                <a:spcPts val="1400"/>
              </a:lnSpc>
              <a:buChar char="&gt;"/>
              <a:tabLst>
                <a:tab pos="144145" algn="l"/>
              </a:tabLst>
            </a:pPr>
            <a:r>
              <a:rPr lang="el-GR" sz="1400" dirty="0">
                <a:solidFill>
                  <a:srgbClr val="FF8300"/>
                </a:solidFill>
                <a:latin typeface="Trebuchet MS" panose="020B0703020202090204" pitchFamily="34" charset="0"/>
                <a:cs typeface="Arial"/>
              </a:rPr>
              <a:t>ΚΛΙΝΙΚΑ ΑΠΟΔΕΔΕΙΓΜΕΝΗ ΠΡΟΣΤΑΣΙΑ ΑΠΟ </a:t>
            </a:r>
          </a:p>
          <a:p>
            <a:pPr marL="12700" marR="1890395">
              <a:lnSpc>
                <a:spcPts val="1400"/>
              </a:lnSpc>
              <a:tabLst>
                <a:tab pos="144145" algn="l"/>
              </a:tabLst>
            </a:pPr>
            <a:r>
              <a:rPr lang="el-GR" sz="1400" dirty="0">
                <a:solidFill>
                  <a:srgbClr val="FF8300"/>
                </a:solidFill>
                <a:latin typeface="Trebuchet MS" panose="020B0703020202090204" pitchFamily="34" charset="0"/>
                <a:cs typeface="Arial"/>
              </a:rPr>
              <a:t>ΤΙΣ ΒΛΑΒΕΣ ΤΗΣ ΑΚΤΙΝΟΒΟΛΙΑΣ </a:t>
            </a:r>
            <a:r>
              <a:rPr lang="en-GB" sz="1400" dirty="0">
                <a:solidFill>
                  <a:srgbClr val="FF8300"/>
                </a:solidFill>
                <a:latin typeface="Trebuchet MS" panose="020B0703020202090204" pitchFamily="34" charset="0"/>
                <a:cs typeface="Arial"/>
              </a:rPr>
              <a:t>UV</a:t>
            </a:r>
            <a:endParaRPr lang="el-GR" sz="1400" dirty="0">
              <a:solidFill>
                <a:srgbClr val="FF8300"/>
              </a:solidFill>
              <a:latin typeface="Trebuchet MS" panose="020B0703020202090204" pitchFamily="34" charset="0"/>
              <a:cs typeface="Arial"/>
            </a:endParaRPr>
          </a:p>
          <a:p>
            <a:pPr marL="12700" marR="1890395">
              <a:lnSpc>
                <a:spcPts val="1400"/>
              </a:lnSpc>
              <a:tabLst>
                <a:tab pos="144145" algn="l"/>
              </a:tabLst>
            </a:pPr>
            <a:r>
              <a:rPr lang="el-GR" sz="1400" dirty="0">
                <a:solidFill>
                  <a:srgbClr val="FFFFFF"/>
                </a:solidFill>
                <a:latin typeface="Trebuchet MS" panose="020B0703020202090204" pitchFamily="34" charset="0"/>
                <a:cs typeface="Arial"/>
              </a:rPr>
              <a:t>Είναι κλινικά </a:t>
            </a:r>
            <a:r>
              <a:rPr lang="el-GR" sz="1400" b="1" dirty="0">
                <a:solidFill>
                  <a:srgbClr val="FFFFFF"/>
                </a:solidFill>
                <a:latin typeface="Trebuchet MS" panose="020B0703020202090204" pitchFamily="34" charset="0"/>
                <a:cs typeface="Arial"/>
              </a:rPr>
              <a:t>αποδεδειγμένο</a:t>
            </a:r>
            <a:r>
              <a:rPr lang="el-GR" sz="1400" dirty="0">
                <a:solidFill>
                  <a:srgbClr val="FFFFFF"/>
                </a:solidFill>
                <a:latin typeface="Trebuchet MS" panose="020B0703020202090204" pitchFamily="34" charset="0"/>
                <a:cs typeface="Arial"/>
              </a:rPr>
              <a:t> ότι το </a:t>
            </a:r>
            <a:r>
              <a:rPr lang="en-GB" sz="1400" b="1" dirty="0">
                <a:solidFill>
                  <a:srgbClr val="FFFFFF"/>
                </a:solidFill>
                <a:latin typeface="Trebuchet MS" panose="020B0703020202090204" pitchFamily="34" charset="0"/>
                <a:cs typeface="Arial"/>
              </a:rPr>
              <a:t>UVMUNE </a:t>
            </a:r>
            <a:endParaRPr lang="el-GR" sz="1400" b="1" dirty="0">
              <a:solidFill>
                <a:srgbClr val="FFFFFF"/>
              </a:solidFill>
              <a:latin typeface="Trebuchet MS" panose="020B0703020202090204" pitchFamily="34" charset="0"/>
              <a:cs typeface="Arial"/>
            </a:endParaRPr>
          </a:p>
          <a:p>
            <a:pPr marL="12700" marR="1890395">
              <a:lnSpc>
                <a:spcPts val="1400"/>
              </a:lnSpc>
              <a:tabLst>
                <a:tab pos="144145" algn="l"/>
              </a:tabLst>
            </a:pPr>
            <a:r>
              <a:rPr lang="en-GB" sz="1400" b="1" dirty="0">
                <a:solidFill>
                  <a:srgbClr val="FFFFFF"/>
                </a:solidFill>
                <a:latin typeface="Trebuchet MS" panose="020B0703020202090204" pitchFamily="34" charset="0"/>
                <a:cs typeface="Arial"/>
              </a:rPr>
              <a:t>400 Dermo-</a:t>
            </a:r>
            <a:r>
              <a:rPr lang="en-GB" sz="1400" b="1" dirty="0" err="1">
                <a:solidFill>
                  <a:srgbClr val="FFFFFF"/>
                </a:solidFill>
                <a:latin typeface="Trebuchet MS" panose="020B0703020202090204" pitchFamily="34" charset="0"/>
                <a:cs typeface="Arial"/>
              </a:rPr>
              <a:t>Pediatrics</a:t>
            </a:r>
            <a:r>
              <a:rPr lang="en-GB" sz="1400" b="1" dirty="0">
                <a:solidFill>
                  <a:srgbClr val="FFFFFF"/>
                </a:solidFill>
                <a:latin typeface="Trebuchet MS" panose="020B0703020202090204" pitchFamily="34" charset="0"/>
                <a:cs typeface="Arial"/>
              </a:rPr>
              <a:t> </a:t>
            </a:r>
            <a:r>
              <a:rPr lang="en-GB" sz="1400" dirty="0">
                <a:solidFill>
                  <a:srgbClr val="FFFFFF"/>
                </a:solidFill>
                <a:latin typeface="Trebuchet MS" panose="020B0703020202090204" pitchFamily="34" charset="0"/>
                <a:cs typeface="Arial"/>
              </a:rPr>
              <a:t>Invisible Fluid SPF 50+ </a:t>
            </a:r>
            <a:r>
              <a:rPr lang="el-GR" sz="1400" b="1" dirty="0">
                <a:solidFill>
                  <a:srgbClr val="FFFFFF"/>
                </a:solidFill>
                <a:latin typeface="Trebuchet MS" panose="020B0703020202090204" pitchFamily="34" charset="0"/>
                <a:cs typeface="Arial"/>
              </a:rPr>
              <a:t>προστατεύει από όλες τις ακτίνες </a:t>
            </a:r>
            <a:r>
              <a:rPr lang="en-GB" sz="1400" b="1" dirty="0">
                <a:solidFill>
                  <a:srgbClr val="FFFFFF"/>
                </a:solidFill>
                <a:latin typeface="Trebuchet MS" panose="020B0703020202090204" pitchFamily="34" charset="0"/>
                <a:cs typeface="Arial"/>
              </a:rPr>
              <a:t>UV</a:t>
            </a:r>
            <a:r>
              <a:rPr lang="en-GB" sz="1400" dirty="0">
                <a:solidFill>
                  <a:srgbClr val="FFFFFF"/>
                </a:solidFill>
                <a:latin typeface="Trebuchet MS" panose="020B0703020202090204" pitchFamily="34" charset="0"/>
                <a:cs typeface="Arial"/>
              </a:rPr>
              <a:t>, </a:t>
            </a:r>
            <a:r>
              <a:rPr lang="el-GR" sz="1400" dirty="0">
                <a:solidFill>
                  <a:srgbClr val="FFFFFF"/>
                </a:solidFill>
                <a:latin typeface="Trebuchet MS" panose="020B0703020202090204" pitchFamily="34" charset="0"/>
                <a:cs typeface="Arial"/>
              </a:rPr>
              <a:t>ακόμα </a:t>
            </a:r>
          </a:p>
          <a:p>
            <a:pPr marL="12700" marR="1890395">
              <a:lnSpc>
                <a:spcPts val="1400"/>
              </a:lnSpc>
              <a:tabLst>
                <a:tab pos="144145" algn="l"/>
              </a:tabLst>
            </a:pPr>
            <a:r>
              <a:rPr lang="el-GR" sz="1400" dirty="0">
                <a:solidFill>
                  <a:srgbClr val="FFFFFF"/>
                </a:solidFill>
                <a:latin typeface="Trebuchet MS" panose="020B0703020202090204" pitchFamily="34" charset="0"/>
                <a:cs typeface="Arial"/>
              </a:rPr>
              <a:t>και από τις άκρως βλαβερές </a:t>
            </a:r>
            <a:r>
              <a:rPr lang="en-GB" sz="1400" dirty="0">
                <a:solidFill>
                  <a:srgbClr val="FFFFFF"/>
                </a:solidFill>
                <a:latin typeface="Trebuchet MS" panose="020B0703020202090204" pitchFamily="34" charset="0"/>
                <a:cs typeface="Arial"/>
              </a:rPr>
              <a:t>ultra </a:t>
            </a:r>
            <a:r>
              <a:rPr lang="el-GR" sz="1400" dirty="0">
                <a:solidFill>
                  <a:srgbClr val="FFFFFF"/>
                </a:solidFill>
                <a:latin typeface="Trebuchet MS" panose="020B0703020202090204" pitchFamily="34" charset="0"/>
                <a:cs typeface="Arial"/>
              </a:rPr>
              <a:t>μακρές </a:t>
            </a:r>
            <a:r>
              <a:rPr lang="en-GB" sz="1400" dirty="0">
                <a:solidFill>
                  <a:srgbClr val="FFFFFF"/>
                </a:solidFill>
                <a:latin typeface="Trebuchet MS" panose="020B0703020202090204" pitchFamily="34" charset="0"/>
                <a:cs typeface="Arial"/>
              </a:rPr>
              <a:t>UVA </a:t>
            </a:r>
            <a:endParaRPr lang="el-GR" sz="1400" dirty="0">
              <a:solidFill>
                <a:srgbClr val="FFFFFF"/>
              </a:solidFill>
              <a:latin typeface="Trebuchet MS" panose="020B0703020202090204" pitchFamily="34" charset="0"/>
              <a:cs typeface="Arial"/>
            </a:endParaRPr>
          </a:p>
          <a:p>
            <a:pPr marL="12700" marR="1890395">
              <a:lnSpc>
                <a:spcPts val="1400"/>
              </a:lnSpc>
              <a:tabLst>
                <a:tab pos="144145" algn="l"/>
              </a:tabLst>
            </a:pPr>
            <a:r>
              <a:rPr lang="el-GR" sz="1400" dirty="0">
                <a:solidFill>
                  <a:srgbClr val="FFFFFF"/>
                </a:solidFill>
                <a:latin typeface="Trebuchet MS" panose="020B0703020202090204" pitchFamily="34" charset="0"/>
                <a:cs typeface="Arial"/>
              </a:rPr>
              <a:t>στο φάσμα των 380-400</a:t>
            </a:r>
            <a:r>
              <a:rPr lang="en-GB" sz="1400" dirty="0">
                <a:solidFill>
                  <a:srgbClr val="FFFFFF"/>
                </a:solidFill>
                <a:latin typeface="Trebuchet MS" panose="020B0703020202090204" pitchFamily="34" charset="0"/>
                <a:cs typeface="Arial"/>
              </a:rPr>
              <a:t>nm. </a:t>
            </a:r>
            <a:r>
              <a:rPr lang="el-GR" sz="1400" dirty="0">
                <a:solidFill>
                  <a:srgbClr val="FFFFFF"/>
                </a:solidFill>
                <a:latin typeface="Trebuchet MS" panose="020B0703020202090204" pitchFamily="34" charset="0"/>
                <a:cs typeface="Arial"/>
              </a:rPr>
              <a:t>Επιπλέον, βοηθά </a:t>
            </a:r>
          </a:p>
          <a:p>
            <a:pPr marL="12700" marR="1890395">
              <a:lnSpc>
                <a:spcPts val="1400"/>
              </a:lnSpc>
              <a:tabLst>
                <a:tab pos="144145" algn="l"/>
              </a:tabLst>
            </a:pPr>
            <a:r>
              <a:rPr lang="el-GR" sz="1400" dirty="0">
                <a:solidFill>
                  <a:srgbClr val="FFFFFF"/>
                </a:solidFill>
                <a:latin typeface="Trebuchet MS" panose="020B0703020202090204" pitchFamily="34" charset="0"/>
                <a:cs typeface="Arial"/>
              </a:rPr>
              <a:t>στην </a:t>
            </a:r>
            <a:r>
              <a:rPr lang="el-GR" sz="1400" b="1" dirty="0">
                <a:solidFill>
                  <a:srgbClr val="FFFFFF"/>
                </a:solidFill>
                <a:latin typeface="Trebuchet MS" panose="020B0703020202090204" pitchFamily="34" charset="0"/>
                <a:cs typeface="Arial"/>
              </a:rPr>
              <a:t>προστασία του παιδικού δέρματο</a:t>
            </a:r>
            <a:r>
              <a:rPr lang="el-GR" sz="1400" dirty="0">
                <a:solidFill>
                  <a:srgbClr val="FFFFFF"/>
                </a:solidFill>
                <a:latin typeface="Trebuchet MS" panose="020B0703020202090204" pitchFamily="34" charset="0"/>
                <a:cs typeface="Arial"/>
              </a:rPr>
              <a:t>ς από </a:t>
            </a:r>
          </a:p>
          <a:p>
            <a:pPr marL="12700" marR="1890395">
              <a:lnSpc>
                <a:spcPts val="1400"/>
              </a:lnSpc>
              <a:tabLst>
                <a:tab pos="144145" algn="l"/>
              </a:tabLst>
            </a:pPr>
            <a:r>
              <a:rPr lang="el-GR" sz="1400" dirty="0">
                <a:solidFill>
                  <a:srgbClr val="FFFFFF"/>
                </a:solidFill>
                <a:latin typeface="Trebuchet MS" panose="020B0703020202090204" pitchFamily="34" charset="0"/>
                <a:cs typeface="Arial"/>
              </a:rPr>
              <a:t>τις βλάβες που προκαλούν οι ακτίνες </a:t>
            </a:r>
            <a:r>
              <a:rPr lang="en-GB" sz="1400" dirty="0">
                <a:solidFill>
                  <a:srgbClr val="FFFFFF"/>
                </a:solidFill>
                <a:latin typeface="Trebuchet MS" panose="020B0703020202090204" pitchFamily="34" charset="0"/>
                <a:cs typeface="Arial"/>
              </a:rPr>
              <a:t>UV, </a:t>
            </a:r>
            <a:r>
              <a:rPr lang="el-GR" sz="1400" dirty="0">
                <a:solidFill>
                  <a:srgbClr val="FFFFFF"/>
                </a:solidFill>
                <a:latin typeface="Trebuchet MS" panose="020B0703020202090204" pitchFamily="34" charset="0"/>
                <a:cs typeface="Arial"/>
              </a:rPr>
              <a:t>καθώς </a:t>
            </a:r>
          </a:p>
          <a:p>
            <a:pPr marL="12700" marR="1890395">
              <a:lnSpc>
                <a:spcPts val="1400"/>
              </a:lnSpc>
              <a:tabLst>
                <a:tab pos="144145" algn="l"/>
              </a:tabLst>
            </a:pPr>
            <a:r>
              <a:rPr lang="el-GR" sz="1400" dirty="0">
                <a:solidFill>
                  <a:srgbClr val="FFFFFF"/>
                </a:solidFill>
                <a:latin typeface="Trebuchet MS" panose="020B0703020202090204" pitchFamily="34" charset="0"/>
                <a:cs typeface="Arial"/>
              </a:rPr>
              <a:t>και στην υποστήριξη της φυσικής </a:t>
            </a:r>
            <a:r>
              <a:rPr lang="el-GR" sz="1400" dirty="0" err="1">
                <a:solidFill>
                  <a:srgbClr val="FFFFFF"/>
                </a:solidFill>
                <a:latin typeface="Trebuchet MS" panose="020B0703020202090204" pitchFamily="34" charset="0"/>
                <a:cs typeface="Arial"/>
              </a:rPr>
              <a:t>άμυνάς</a:t>
            </a:r>
            <a:r>
              <a:rPr lang="el-GR" sz="1400" dirty="0">
                <a:solidFill>
                  <a:srgbClr val="FFFFFF"/>
                </a:solidFill>
                <a:latin typeface="Trebuchet MS" panose="020B0703020202090204" pitchFamily="34" charset="0"/>
                <a:cs typeface="Arial"/>
              </a:rPr>
              <a:t> του.</a:t>
            </a:r>
          </a:p>
          <a:p>
            <a:pPr>
              <a:lnSpc>
                <a:spcPct val="100000"/>
              </a:lnSpc>
              <a:spcBef>
                <a:spcPts val="1190"/>
              </a:spcBef>
            </a:pPr>
            <a:endParaRPr sz="1400" dirty="0">
              <a:latin typeface="Trebuchet MS" panose="020B0703020202090204" pitchFamily="34" charset="0"/>
              <a:cs typeface="Arial"/>
            </a:endParaRPr>
          </a:p>
          <a:p>
            <a:pPr marL="12700" marR="1894839" indent="131445">
              <a:lnSpc>
                <a:spcPts val="1400"/>
              </a:lnSpc>
              <a:buChar char="&gt;"/>
              <a:tabLst>
                <a:tab pos="144145" algn="l"/>
              </a:tabLst>
            </a:pPr>
            <a:r>
              <a:rPr lang="en-GB" sz="1400" dirty="0">
                <a:solidFill>
                  <a:srgbClr val="FF8300"/>
                </a:solidFill>
                <a:latin typeface="Trebuchet MS" panose="020B0703020202090204" pitchFamily="34" charset="0"/>
                <a:cs typeface="Arial"/>
              </a:rPr>
              <a:t>ULTRA </a:t>
            </a:r>
            <a:r>
              <a:rPr lang="el-GR" sz="1400" dirty="0">
                <a:solidFill>
                  <a:srgbClr val="FF8300"/>
                </a:solidFill>
                <a:latin typeface="Trebuchet MS" panose="020B0703020202090204" pitchFamily="34" charset="0"/>
                <a:cs typeface="Arial"/>
              </a:rPr>
              <a:t>ΑΝΘΕΚΤΙΚΟ &amp; </a:t>
            </a:r>
            <a:r>
              <a:rPr lang="en-GB" sz="1400" dirty="0">
                <a:solidFill>
                  <a:srgbClr val="FF8300"/>
                </a:solidFill>
                <a:latin typeface="Trebuchet MS" panose="020B0703020202090204" pitchFamily="34" charset="0"/>
                <a:cs typeface="Arial"/>
              </a:rPr>
              <a:t>ULTRA </a:t>
            </a:r>
            <a:r>
              <a:rPr lang="el-GR" sz="1400" dirty="0">
                <a:solidFill>
                  <a:srgbClr val="FF8300"/>
                </a:solidFill>
                <a:latin typeface="Trebuchet MS" panose="020B0703020202090204" pitchFamily="34" charset="0"/>
                <a:cs typeface="Arial"/>
              </a:rPr>
              <a:t>ΑΟΡΑΤΟ, </a:t>
            </a:r>
          </a:p>
          <a:p>
            <a:pPr marL="12700" marR="1894839">
              <a:lnSpc>
                <a:spcPts val="1400"/>
              </a:lnSpc>
              <a:tabLst>
                <a:tab pos="144145" algn="l"/>
              </a:tabLst>
            </a:pPr>
            <a:r>
              <a:rPr lang="el-GR" sz="1400" dirty="0">
                <a:solidFill>
                  <a:srgbClr val="FF8300"/>
                </a:solidFill>
                <a:latin typeface="Trebuchet MS" panose="020B0703020202090204" pitchFamily="34" charset="0"/>
                <a:cs typeface="Arial"/>
              </a:rPr>
              <a:t>ΧΑΡΗ ΣΤΗΝ ΤΕΧΝΟΛΟΓΙΑ </a:t>
            </a:r>
            <a:r>
              <a:rPr lang="en-GB" sz="1400" dirty="0">
                <a:solidFill>
                  <a:srgbClr val="FF8300"/>
                </a:solidFill>
                <a:latin typeface="Trebuchet MS" panose="020B0703020202090204" pitchFamily="34" charset="0"/>
                <a:cs typeface="Arial"/>
              </a:rPr>
              <a:t>NETLOCK</a:t>
            </a:r>
          </a:p>
          <a:p>
            <a:pPr marL="12700" marR="1805305">
              <a:lnSpc>
                <a:spcPts val="1400"/>
              </a:lnSpc>
            </a:pPr>
            <a:r>
              <a:rPr lang="el-GR" sz="1400" dirty="0">
                <a:solidFill>
                  <a:srgbClr val="FFFFFF"/>
                </a:solidFill>
                <a:latin typeface="Trebuchet MS" panose="020B0703020202090204" pitchFamily="34" charset="0"/>
                <a:cs typeface="Arial"/>
              </a:rPr>
              <a:t>Το </a:t>
            </a:r>
            <a:r>
              <a:rPr lang="en-GB" sz="1400" b="1" dirty="0">
                <a:solidFill>
                  <a:srgbClr val="FFFFFF"/>
                </a:solidFill>
                <a:latin typeface="Trebuchet MS" panose="020B0703020202090204" pitchFamily="34" charset="0"/>
                <a:cs typeface="Arial"/>
              </a:rPr>
              <a:t>UVMUNE 400 Dermo-</a:t>
            </a:r>
            <a:r>
              <a:rPr lang="en-GB" sz="1400" b="1" dirty="0" err="1">
                <a:solidFill>
                  <a:srgbClr val="FFFFFF"/>
                </a:solidFill>
                <a:latin typeface="Trebuchet MS" panose="020B0703020202090204" pitchFamily="34" charset="0"/>
                <a:cs typeface="Arial"/>
              </a:rPr>
              <a:t>Pediatrics</a:t>
            </a:r>
            <a:r>
              <a:rPr lang="en-GB" sz="1400" b="1" dirty="0">
                <a:solidFill>
                  <a:srgbClr val="FFFFFF"/>
                </a:solidFill>
                <a:latin typeface="Trebuchet MS" panose="020B0703020202090204" pitchFamily="34" charset="0"/>
                <a:cs typeface="Arial"/>
              </a:rPr>
              <a:t> </a:t>
            </a:r>
            <a:r>
              <a:rPr lang="el-GR" sz="1400" dirty="0">
                <a:solidFill>
                  <a:srgbClr val="FFFFFF"/>
                </a:solidFill>
                <a:latin typeface="Trebuchet MS" panose="020B0703020202090204" pitchFamily="34" charset="0"/>
                <a:cs typeface="Arial"/>
              </a:rPr>
              <a:t>διαθέτει τεχνολογία </a:t>
            </a:r>
            <a:r>
              <a:rPr lang="en-GB" sz="1400" dirty="0">
                <a:solidFill>
                  <a:srgbClr val="FFFFFF"/>
                </a:solidFill>
                <a:latin typeface="Trebuchet MS" panose="020B0703020202090204" pitchFamily="34" charset="0"/>
                <a:cs typeface="Arial"/>
              </a:rPr>
              <a:t>NETLOCK </a:t>
            </a:r>
            <a:r>
              <a:rPr lang="el-GR" sz="1400" dirty="0">
                <a:solidFill>
                  <a:srgbClr val="FFFFFF"/>
                </a:solidFill>
                <a:latin typeface="Trebuchet MS" panose="020B0703020202090204" pitchFamily="34" charset="0"/>
                <a:cs typeface="Arial"/>
              </a:rPr>
              <a:t>ώστε να μην τσούζει τα </a:t>
            </a:r>
          </a:p>
          <a:p>
            <a:pPr marL="12700" marR="1805305">
              <a:lnSpc>
                <a:spcPts val="1400"/>
              </a:lnSpc>
            </a:pPr>
            <a:r>
              <a:rPr lang="el-GR" sz="1400" dirty="0">
                <a:solidFill>
                  <a:srgbClr val="FFFFFF"/>
                </a:solidFill>
                <a:latin typeface="Trebuchet MS" panose="020B0703020202090204" pitchFamily="34" charset="0"/>
                <a:cs typeface="Arial"/>
              </a:rPr>
              <a:t>μάτια, ενώ είναι </a:t>
            </a:r>
            <a:r>
              <a:rPr lang="en-GB" sz="1400" b="1" dirty="0">
                <a:solidFill>
                  <a:srgbClr val="FFFFFF"/>
                </a:solidFill>
                <a:latin typeface="Trebuchet MS" panose="020B0703020202090204" pitchFamily="34" charset="0"/>
                <a:cs typeface="Arial"/>
              </a:rPr>
              <a:t>ultra </a:t>
            </a:r>
            <a:r>
              <a:rPr lang="el-GR" sz="1400" b="1" dirty="0">
                <a:solidFill>
                  <a:srgbClr val="FFFFFF"/>
                </a:solidFill>
                <a:latin typeface="Trebuchet MS" panose="020B0703020202090204" pitchFamily="34" charset="0"/>
                <a:cs typeface="Arial"/>
              </a:rPr>
              <a:t>ανθεκτικό στο νερό, </a:t>
            </a:r>
          </a:p>
          <a:p>
            <a:pPr marL="12700" marR="1805305">
              <a:lnSpc>
                <a:spcPts val="1400"/>
              </a:lnSpc>
            </a:pPr>
            <a:r>
              <a:rPr lang="el-GR" sz="1400" b="1" dirty="0">
                <a:solidFill>
                  <a:srgbClr val="FFFFFF"/>
                </a:solidFill>
                <a:latin typeface="Trebuchet MS" panose="020B0703020202090204" pitchFamily="34" charset="0"/>
                <a:cs typeface="Arial"/>
              </a:rPr>
              <a:t>τον ιδρώτα και την άμμο</a:t>
            </a:r>
            <a:r>
              <a:rPr lang="el-GR" sz="1400" dirty="0">
                <a:solidFill>
                  <a:srgbClr val="FFFFFF"/>
                </a:solidFill>
                <a:latin typeface="Trebuchet MS" panose="020B0703020202090204" pitchFamily="34" charset="0"/>
                <a:cs typeface="Arial"/>
              </a:rPr>
              <a:t>. Επιπλέον, είναι </a:t>
            </a:r>
          </a:p>
          <a:p>
            <a:pPr marL="12700" marR="1805305">
              <a:lnSpc>
                <a:spcPts val="1400"/>
              </a:lnSpc>
            </a:pPr>
            <a:r>
              <a:rPr lang="en-GB" sz="1400" dirty="0">
                <a:solidFill>
                  <a:srgbClr val="FFFFFF"/>
                </a:solidFill>
                <a:latin typeface="Trebuchet MS" panose="020B0703020202090204" pitchFamily="34" charset="0"/>
                <a:cs typeface="Arial"/>
              </a:rPr>
              <a:t>ultra </a:t>
            </a:r>
            <a:r>
              <a:rPr lang="el-GR" sz="1400" dirty="0">
                <a:solidFill>
                  <a:srgbClr val="FFFFFF"/>
                </a:solidFill>
                <a:latin typeface="Trebuchet MS" panose="020B0703020202090204" pitchFamily="34" charset="0"/>
                <a:cs typeface="Arial"/>
              </a:rPr>
              <a:t>αόρατο, με διάφανη, μη λιπαρή και </a:t>
            </a:r>
          </a:p>
          <a:p>
            <a:pPr marL="12700" marR="1805305">
              <a:lnSpc>
                <a:spcPts val="1400"/>
              </a:lnSpc>
            </a:pPr>
            <a:r>
              <a:rPr lang="el-GR" sz="1400" b="1" dirty="0">
                <a:solidFill>
                  <a:srgbClr val="FFFFFF"/>
                </a:solidFill>
                <a:latin typeface="Trebuchet MS" panose="020B0703020202090204" pitchFamily="34" charset="0"/>
                <a:cs typeface="Arial"/>
              </a:rPr>
              <a:t>μη κολλώδη υφή</a:t>
            </a:r>
            <a:r>
              <a:rPr lang="el-GR" sz="1400" dirty="0">
                <a:solidFill>
                  <a:srgbClr val="FFFFFF"/>
                </a:solidFill>
                <a:latin typeface="Trebuchet MS" panose="020B0703020202090204" pitchFamily="34" charset="0"/>
                <a:cs typeface="Arial"/>
              </a:rPr>
              <a:t>. </a:t>
            </a:r>
          </a:p>
          <a:p>
            <a:pPr>
              <a:lnSpc>
                <a:spcPct val="100000"/>
              </a:lnSpc>
              <a:spcBef>
                <a:spcPts val="910"/>
              </a:spcBef>
            </a:pPr>
            <a:endParaRPr sz="1400" dirty="0">
              <a:latin typeface="Trebuchet MS" panose="020B0703020202090204" pitchFamily="34" charset="0"/>
              <a:cs typeface="Arial"/>
            </a:endParaRPr>
          </a:p>
          <a:p>
            <a:pPr marL="144145" indent="-131445" algn="just">
              <a:lnSpc>
                <a:spcPts val="1540"/>
              </a:lnSpc>
              <a:buChar char="&gt;"/>
              <a:tabLst>
                <a:tab pos="144145" algn="l"/>
              </a:tabLst>
            </a:pPr>
            <a:r>
              <a:rPr lang="el-GR" sz="1400" dirty="0">
                <a:solidFill>
                  <a:srgbClr val="FF8300"/>
                </a:solidFill>
                <a:latin typeface="Trebuchet MS" panose="020B0703020202090204" pitchFamily="34" charset="0"/>
                <a:cs typeface="Arial"/>
              </a:rPr>
              <a:t>ΤΟ </a:t>
            </a:r>
            <a:r>
              <a:rPr lang="en-GB" sz="1400" dirty="0">
                <a:solidFill>
                  <a:srgbClr val="FF8300"/>
                </a:solidFill>
                <a:latin typeface="Trebuchet MS" panose="020B0703020202090204" pitchFamily="34" charset="0"/>
                <a:cs typeface="Arial"/>
              </a:rPr>
              <a:t>UVMUNE 400 DERMO-PEDIATRICS </a:t>
            </a:r>
            <a:endParaRPr lang="el-GR" sz="1400" dirty="0">
              <a:solidFill>
                <a:srgbClr val="FF8300"/>
              </a:solidFill>
              <a:latin typeface="Trebuchet MS" panose="020B0703020202090204" pitchFamily="34" charset="0"/>
              <a:cs typeface="Arial"/>
            </a:endParaRPr>
          </a:p>
          <a:p>
            <a:pPr marL="12700" algn="just">
              <a:lnSpc>
                <a:spcPts val="1540"/>
              </a:lnSpc>
              <a:tabLst>
                <a:tab pos="144145" algn="l"/>
              </a:tabLst>
            </a:pPr>
            <a:r>
              <a:rPr lang="el-GR" sz="1400" dirty="0">
                <a:solidFill>
                  <a:srgbClr val="FF8300"/>
                </a:solidFill>
                <a:latin typeface="Trebuchet MS" panose="020B0703020202090204" pitchFamily="34" charset="0"/>
                <a:cs typeface="Arial"/>
              </a:rPr>
              <a:t>ΕΙΝΑΙ ΣΧΕΔΙΑΣΜΕΝΟ ΓΙΑ ΠΑΙΔΙΑ </a:t>
            </a:r>
          </a:p>
          <a:p>
            <a:pPr marL="12700" marR="2228850" algn="l">
              <a:lnSpc>
                <a:spcPts val="1400"/>
              </a:lnSpc>
              <a:spcBef>
                <a:spcPts val="140"/>
              </a:spcBef>
            </a:pPr>
            <a:r>
              <a:rPr lang="el-GR" sz="1400" dirty="0">
                <a:solidFill>
                  <a:srgbClr val="FFFFFF"/>
                </a:solidFill>
                <a:latin typeface="Trebuchet MS" panose="020B0703020202090204" pitchFamily="34" charset="0"/>
                <a:cs typeface="Arial"/>
              </a:rPr>
              <a:t>Έχει δοκιμαστεί σε </a:t>
            </a:r>
            <a:r>
              <a:rPr lang="el-GR" sz="1400" b="1" dirty="0">
                <a:solidFill>
                  <a:srgbClr val="FFFFFF"/>
                </a:solidFill>
                <a:latin typeface="Trebuchet MS" panose="020B0703020202090204" pitchFamily="34" charset="0"/>
                <a:cs typeface="Arial"/>
              </a:rPr>
              <a:t>ευαίσθητο και </a:t>
            </a:r>
            <a:r>
              <a:rPr lang="el-GR" sz="1400" b="1" dirty="0" err="1">
                <a:solidFill>
                  <a:srgbClr val="FFFFFF"/>
                </a:solidFill>
                <a:latin typeface="Trebuchet MS" panose="020B0703020202090204" pitchFamily="34" charset="0"/>
                <a:cs typeface="Arial"/>
              </a:rPr>
              <a:t>ατοπικό</a:t>
            </a:r>
            <a:r>
              <a:rPr lang="el-GR" sz="1400" b="1" dirty="0">
                <a:solidFill>
                  <a:srgbClr val="FFFFFF"/>
                </a:solidFill>
                <a:latin typeface="Trebuchet MS" panose="020B0703020202090204" pitchFamily="34" charset="0"/>
                <a:cs typeface="Arial"/>
              </a:rPr>
              <a:t> δέρμα</a:t>
            </a:r>
            <a:r>
              <a:rPr lang="el-GR" sz="1400" dirty="0">
                <a:solidFill>
                  <a:srgbClr val="FFFFFF"/>
                </a:solidFill>
                <a:latin typeface="Trebuchet MS" panose="020B0703020202090204" pitchFamily="34" charset="0"/>
                <a:cs typeface="Arial"/>
              </a:rPr>
              <a:t>, υπό παιδιατρικό και δερματολογικό έλεγχο.</a:t>
            </a:r>
          </a:p>
          <a:p>
            <a:pPr>
              <a:lnSpc>
                <a:spcPct val="100000"/>
              </a:lnSpc>
              <a:spcBef>
                <a:spcPts val="910"/>
              </a:spcBef>
            </a:pPr>
            <a:endParaRPr sz="1400" dirty="0">
              <a:latin typeface="Trebuchet MS" panose="020B0703020202090204" pitchFamily="34" charset="0"/>
              <a:cs typeface="Arial"/>
            </a:endParaRPr>
          </a:p>
          <a:p>
            <a:pPr marL="144145" indent="-131445" algn="just">
              <a:lnSpc>
                <a:spcPts val="1540"/>
              </a:lnSpc>
              <a:buChar char="&gt;"/>
              <a:tabLst>
                <a:tab pos="144145" algn="l"/>
              </a:tabLst>
            </a:pPr>
            <a:r>
              <a:rPr lang="el-GR" sz="1400" dirty="0">
                <a:solidFill>
                  <a:srgbClr val="FF8300"/>
                </a:solidFill>
                <a:latin typeface="Trebuchet MS" panose="020B0703020202090204" pitchFamily="34" charset="0"/>
                <a:cs typeface="Arial"/>
              </a:rPr>
              <a:t>ΕΙΝΑΙ ΕΜΠΛΟΥΤΙΣΜΕΝΟ ΜΕ ΒΙΤΑΜΙΝΗ Ε </a:t>
            </a:r>
          </a:p>
          <a:p>
            <a:pPr marL="12700" algn="just">
              <a:lnSpc>
                <a:spcPts val="1540"/>
              </a:lnSpc>
              <a:tabLst>
                <a:tab pos="144145" algn="l"/>
              </a:tabLst>
            </a:pPr>
            <a:r>
              <a:rPr lang="el-GR" sz="1400" dirty="0">
                <a:solidFill>
                  <a:srgbClr val="FF8300"/>
                </a:solidFill>
                <a:latin typeface="Trebuchet MS" panose="020B0703020202090204" pitchFamily="34" charset="0"/>
                <a:cs typeface="Arial"/>
              </a:rPr>
              <a:t>ΚΑΙ ΒΟΥΤΥΡΟ ΚΑΡΙΤΕ</a:t>
            </a:r>
          </a:p>
          <a:p>
            <a:pPr marL="12700" marR="1958339" algn="l">
              <a:lnSpc>
                <a:spcPts val="1400"/>
              </a:lnSpc>
              <a:spcBef>
                <a:spcPts val="140"/>
              </a:spcBef>
            </a:pPr>
            <a:r>
              <a:rPr lang="el-GR" sz="1400" dirty="0">
                <a:solidFill>
                  <a:srgbClr val="FFFFFF"/>
                </a:solidFill>
                <a:latin typeface="Trebuchet MS" panose="020B0703020202090204" pitchFamily="34" charset="0"/>
                <a:cs typeface="Arial"/>
              </a:rPr>
              <a:t>Το </a:t>
            </a:r>
            <a:r>
              <a:rPr lang="en-GB" sz="1400" b="1" dirty="0">
                <a:solidFill>
                  <a:srgbClr val="FFFFFF"/>
                </a:solidFill>
                <a:latin typeface="Trebuchet MS" panose="020B0703020202090204" pitchFamily="34" charset="0"/>
                <a:cs typeface="Arial"/>
              </a:rPr>
              <a:t>UVMUNE 400 Dermo-</a:t>
            </a:r>
            <a:r>
              <a:rPr lang="en-GB" sz="1400" b="1" dirty="0" err="1">
                <a:solidFill>
                  <a:srgbClr val="FFFFFF"/>
                </a:solidFill>
                <a:latin typeface="Trebuchet MS" panose="020B0703020202090204" pitchFamily="34" charset="0"/>
                <a:cs typeface="Arial"/>
              </a:rPr>
              <a:t>Pediatrics</a:t>
            </a:r>
            <a:r>
              <a:rPr lang="en-GB" sz="1400" b="1" dirty="0">
                <a:solidFill>
                  <a:srgbClr val="FFFFFF"/>
                </a:solidFill>
                <a:latin typeface="Trebuchet MS" panose="020B0703020202090204" pitchFamily="34" charset="0"/>
                <a:cs typeface="Arial"/>
              </a:rPr>
              <a:t> </a:t>
            </a:r>
            <a:r>
              <a:rPr lang="el-GR" sz="1400" dirty="0">
                <a:solidFill>
                  <a:srgbClr val="FFFFFF"/>
                </a:solidFill>
                <a:latin typeface="Trebuchet MS" panose="020B0703020202090204" pitchFamily="34" charset="0"/>
                <a:cs typeface="Arial"/>
              </a:rPr>
              <a:t>προσφέρει </a:t>
            </a:r>
          </a:p>
          <a:p>
            <a:pPr marL="12700" marR="1958339" algn="l">
              <a:lnSpc>
                <a:spcPts val="1400"/>
              </a:lnSpc>
            </a:pPr>
            <a:r>
              <a:rPr lang="el-GR" sz="1400" dirty="0">
                <a:solidFill>
                  <a:srgbClr val="FFFFFF"/>
                </a:solidFill>
                <a:latin typeface="Trebuchet MS" panose="020B0703020202090204" pitchFamily="34" charset="0"/>
                <a:cs typeface="Arial"/>
              </a:rPr>
              <a:t>στο παιδικό δέρμα </a:t>
            </a:r>
            <a:r>
              <a:rPr lang="el-GR" sz="1400" b="1" dirty="0">
                <a:solidFill>
                  <a:srgbClr val="FFFFFF"/>
                </a:solidFill>
                <a:latin typeface="Trebuchet MS" panose="020B0703020202090204" pitchFamily="34" charset="0"/>
                <a:cs typeface="Arial"/>
              </a:rPr>
              <a:t>ενυδάτωση, θρέψη και καταπράυνση</a:t>
            </a:r>
            <a:r>
              <a:rPr lang="el-GR" sz="1400" dirty="0">
                <a:solidFill>
                  <a:srgbClr val="FFFFFF"/>
                </a:solidFill>
                <a:latin typeface="Trebuchet MS" panose="020B0703020202090204" pitchFamily="34" charset="0"/>
                <a:cs typeface="Arial"/>
              </a:rPr>
              <a:t>, ενισχύοντας τον </a:t>
            </a:r>
            <a:r>
              <a:rPr lang="el-GR" sz="1400" dirty="0" err="1">
                <a:solidFill>
                  <a:srgbClr val="FFFFFF"/>
                </a:solidFill>
                <a:latin typeface="Trebuchet MS" panose="020B0703020202090204" pitchFamily="34" charset="0"/>
                <a:cs typeface="Arial"/>
              </a:rPr>
              <a:t>επιδερμιδικό</a:t>
            </a:r>
            <a:r>
              <a:rPr lang="el-GR" sz="1400" dirty="0">
                <a:solidFill>
                  <a:srgbClr val="FFFFFF"/>
                </a:solidFill>
                <a:latin typeface="Trebuchet MS" panose="020B0703020202090204" pitchFamily="34" charset="0"/>
                <a:cs typeface="Arial"/>
              </a:rPr>
              <a:t> φραγμό.</a:t>
            </a:r>
          </a:p>
        </p:txBody>
      </p:sp>
      <p:pic>
        <p:nvPicPr>
          <p:cNvPr id="7" name="Picture 6">
            <a:extLst>
              <a:ext uri="{FF2B5EF4-FFF2-40B4-BE49-F238E27FC236}">
                <a16:creationId xmlns:a16="http://schemas.microsoft.com/office/drawing/2014/main" id="{F9121F45-E5BE-4383-657F-EE820223BEA2}"/>
              </a:ext>
            </a:extLst>
          </p:cNvPr>
          <p:cNvPicPr>
            <a:picLocks noChangeAspect="1"/>
          </p:cNvPicPr>
          <p:nvPr/>
        </p:nvPicPr>
        <p:blipFill>
          <a:blip r:embed="rId4"/>
          <a:stretch>
            <a:fillRect/>
          </a:stretch>
        </p:blipFill>
        <p:spPr>
          <a:xfrm>
            <a:off x="7559992" y="0"/>
            <a:ext cx="2891531" cy="6096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7559992" cy="10692003"/>
          </a:xfrm>
          <a:prstGeom prst="rect">
            <a:avLst/>
          </a:prstGeom>
        </p:spPr>
      </p:pic>
      <p:sp>
        <p:nvSpPr>
          <p:cNvPr id="3" name="object 3"/>
          <p:cNvSpPr txBox="1"/>
          <p:nvPr/>
        </p:nvSpPr>
        <p:spPr>
          <a:xfrm>
            <a:off x="731996" y="5575300"/>
            <a:ext cx="6096000" cy="4607223"/>
          </a:xfrm>
          <a:prstGeom prst="rect">
            <a:avLst/>
          </a:prstGeom>
        </p:spPr>
        <p:txBody>
          <a:bodyPr vert="horz" wrap="square" lIns="0" tIns="12700" rIns="0" bIns="0" rtlCol="0">
            <a:spAutoFit/>
          </a:bodyPr>
          <a:lstStyle/>
          <a:p>
            <a:pPr marL="50800" algn="just">
              <a:lnSpc>
                <a:spcPct val="100000"/>
              </a:lnSpc>
              <a:spcBef>
                <a:spcPts val="100"/>
              </a:spcBef>
            </a:pPr>
            <a:r>
              <a:rPr lang="el-GR" sz="1200" b="1" dirty="0">
                <a:solidFill>
                  <a:srgbClr val="FFFFFF"/>
                </a:solidFill>
                <a:latin typeface="Trebuchet MS" panose="020B0703020202090204" pitchFamily="34" charset="0"/>
                <a:cs typeface="Arial"/>
              </a:rPr>
              <a:t>ΣΧΕΤΙΚΑ ΜΕ ΤΗ</a:t>
            </a:r>
            <a:r>
              <a:rPr sz="1200" b="1" dirty="0">
                <a:solidFill>
                  <a:srgbClr val="FFFFFF"/>
                </a:solidFill>
                <a:latin typeface="Trebuchet MS" panose="020B0703020202090204" pitchFamily="34" charset="0"/>
                <a:cs typeface="Arial"/>
              </a:rPr>
              <a:t> LA ROCHE-POSAY</a:t>
            </a:r>
            <a:endParaRPr sz="1200" dirty="0">
              <a:latin typeface="Trebuchet MS" panose="020B0703020202090204" pitchFamily="34" charset="0"/>
              <a:cs typeface="Arial"/>
            </a:endParaRPr>
          </a:p>
          <a:p>
            <a:pPr>
              <a:lnSpc>
                <a:spcPct val="100000"/>
              </a:lnSpc>
              <a:spcBef>
                <a:spcPts val="114"/>
              </a:spcBef>
            </a:pPr>
            <a:endParaRPr sz="1200" dirty="0">
              <a:latin typeface="Trebuchet MS" panose="020B0703020202090204" pitchFamily="34" charset="0"/>
              <a:cs typeface="Arial"/>
            </a:endParaRPr>
          </a:p>
          <a:p>
            <a:pPr marL="50800" marR="43180" algn="just">
              <a:lnSpc>
                <a:spcPct val="104200"/>
              </a:lnSpc>
              <a:spcBef>
                <a:spcPts val="5"/>
              </a:spcBef>
            </a:pPr>
            <a:r>
              <a:rPr lang="el-GR" sz="1200" dirty="0">
                <a:solidFill>
                  <a:srgbClr val="FFFFFF"/>
                </a:solidFill>
                <a:latin typeface="Trebuchet MS" panose="020B0703020202090204" pitchFamily="34" charset="0"/>
                <a:cs typeface="Arial"/>
              </a:rPr>
              <a:t>Αποστολή της </a:t>
            </a:r>
            <a:r>
              <a:rPr lang="en-GB" sz="1200" dirty="0">
                <a:solidFill>
                  <a:srgbClr val="FFFFFF"/>
                </a:solidFill>
                <a:latin typeface="Trebuchet MS" panose="020B0703020202090204" pitchFamily="34" charset="0"/>
                <a:cs typeface="Arial"/>
              </a:rPr>
              <a:t>La Roche-Posay, </a:t>
            </a:r>
            <a:r>
              <a:rPr lang="el-GR" sz="1200" dirty="0">
                <a:solidFill>
                  <a:srgbClr val="FFFFFF"/>
                </a:solidFill>
                <a:latin typeface="Trebuchet MS" panose="020B0703020202090204" pitchFamily="34" charset="0"/>
                <a:cs typeface="Arial"/>
              </a:rPr>
              <a:t>της μάρκας που συνιστούν 90.000 δερματολόγοι σε ολόκληρο τον κόσμο</a:t>
            </a:r>
            <a:r>
              <a:rPr lang="el-GR" sz="1050" baseline="30000" dirty="0">
                <a:solidFill>
                  <a:srgbClr val="FFFFFF"/>
                </a:solidFill>
                <a:latin typeface="Trebuchet MS" panose="020B0703020202090204" pitchFamily="34" charset="0"/>
                <a:cs typeface="Arial"/>
              </a:rPr>
              <a:t>6</a:t>
            </a:r>
            <a:r>
              <a:rPr lang="el-GR" sz="1200" dirty="0">
                <a:solidFill>
                  <a:srgbClr val="FFFFFF"/>
                </a:solidFill>
                <a:latin typeface="Trebuchet MS" panose="020B0703020202090204" pitchFamily="34" charset="0"/>
                <a:cs typeface="Arial"/>
              </a:rPr>
              <a:t>, είναι να προσφέρει δερματολογικές λύσεις περιποίησης με ουσιαστικά αποτελέσματα. Η </a:t>
            </a:r>
            <a:r>
              <a:rPr lang="en-GB" sz="1200" dirty="0">
                <a:solidFill>
                  <a:srgbClr val="FFFFFF"/>
                </a:solidFill>
                <a:latin typeface="Trebuchet MS" panose="020B0703020202090204" pitchFamily="34" charset="0"/>
                <a:cs typeface="Arial"/>
              </a:rPr>
              <a:t>La Roche-Posay, </a:t>
            </a:r>
            <a:r>
              <a:rPr lang="el-GR" sz="1200" dirty="0">
                <a:solidFill>
                  <a:srgbClr val="FFFFFF"/>
                </a:solidFill>
                <a:latin typeface="Trebuchet MS" panose="020B0703020202090204" pitchFamily="34" charset="0"/>
                <a:cs typeface="Arial"/>
              </a:rPr>
              <a:t>που δημιουργήθηκε από έναν φαρμακοποιό το 1975, έχει παρουσία σήμερα σε περισσότερες από 60 χώρες. Προσφέρει μια μοναδική γκάμα προϊόντων για την καθημερινή φροντίδα κάθε τύπου δέρματος, και ενθαρρύνει τις καλές πρακτικές περιποίησης, ανάλογα με τις εκάστοτε ανάγκες κάθε ατόμου. Η </a:t>
            </a:r>
            <a:r>
              <a:rPr lang="en-GB" sz="1200" dirty="0">
                <a:solidFill>
                  <a:srgbClr val="FFFFFF"/>
                </a:solidFill>
                <a:latin typeface="Trebuchet MS" panose="020B0703020202090204" pitchFamily="34" charset="0"/>
                <a:cs typeface="Arial"/>
              </a:rPr>
              <a:t>La Roche-Posay </a:t>
            </a:r>
            <a:r>
              <a:rPr lang="el-GR" sz="1200" dirty="0">
                <a:solidFill>
                  <a:srgbClr val="FFFFFF"/>
                </a:solidFill>
                <a:latin typeface="Trebuchet MS" panose="020B0703020202090204" pitchFamily="34" charset="0"/>
                <a:cs typeface="Arial"/>
              </a:rPr>
              <a:t>δημιουργεί συνθέσεις εμπλουτισμένες με το αποκλειστικό νερό της, πλούσιο σε Σελήνιο, το οποίο χρησιμοποιείται επίσης στο Ιαματικό Κέντρο –το πρώτο Κέντρο Δερματολογίας στην Ευρώπη– για τις αντιοξειδωτικές και καταπραϋντικές ιδιότητές του. Οι συνθέσεις των προϊόντων αναπτύσσονται βάσει μιας αυστηρής χάρτας, περιέχοντας τον ελάχιστο δυνατό αριθμό συστατικών στις βέλτιστες συγκεντρώσεις. Επιπλέον, τα προϊόντα της </a:t>
            </a:r>
            <a:r>
              <a:rPr lang="en-GB" sz="1200" dirty="0">
                <a:solidFill>
                  <a:srgbClr val="FFFFFF"/>
                </a:solidFill>
                <a:latin typeface="Trebuchet MS" panose="020B0703020202090204" pitchFamily="34" charset="0"/>
                <a:cs typeface="Arial"/>
              </a:rPr>
              <a:t>La Roche-Posay </a:t>
            </a:r>
            <a:r>
              <a:rPr lang="el-GR" sz="1200" dirty="0">
                <a:solidFill>
                  <a:srgbClr val="FFFFFF"/>
                </a:solidFill>
                <a:latin typeface="Trebuchet MS" panose="020B0703020202090204" pitchFamily="34" charset="0"/>
                <a:cs typeface="Arial"/>
              </a:rPr>
              <a:t>υπόκεινται σε αυστηρές κλινικές δοκιμές, ώστε να επιβεβαιωθεί η αποτελεσματικότητα και η ασφάλειά τους ακόμα και για το </a:t>
            </a:r>
            <a:r>
              <a:rPr lang="el-GR" sz="1200" dirty="0">
                <a:solidFill>
                  <a:srgbClr val="FFFFFF"/>
                </a:solidFill>
                <a:latin typeface="Trebuchet MS" panose="020B0703020202090204" pitchFamily="34" charset="0"/>
                <a:cs typeface="Arial"/>
                <a:hlinkClick r:id="rId3"/>
              </a:rPr>
              <a:t>ευαίσθητο δέρμα</a:t>
            </a:r>
            <a:r>
              <a:rPr lang="el-GR" sz="1200" dirty="0">
                <a:solidFill>
                  <a:srgbClr val="FFFFFF"/>
                </a:solidFill>
                <a:latin typeface="Trebuchet MS" panose="020B0703020202090204" pitchFamily="34" charset="0"/>
                <a:cs typeface="Arial"/>
              </a:rPr>
              <a:t>. Το 2020, η </a:t>
            </a:r>
            <a:r>
              <a:rPr lang="en-GB" sz="1200" dirty="0">
                <a:solidFill>
                  <a:srgbClr val="FFFFFF"/>
                </a:solidFill>
                <a:latin typeface="Trebuchet MS" panose="020B0703020202090204" pitchFamily="34" charset="0"/>
                <a:cs typeface="Arial"/>
              </a:rPr>
              <a:t>La Roche-Posay </a:t>
            </a:r>
            <a:r>
              <a:rPr lang="el-GR" sz="1200" dirty="0">
                <a:solidFill>
                  <a:srgbClr val="FFFFFF"/>
                </a:solidFill>
                <a:latin typeface="Trebuchet MS" panose="020B0703020202090204" pitchFamily="34" charset="0"/>
                <a:cs typeface="Arial"/>
              </a:rPr>
              <a:t>έκανε ένα βήμα ακόμα πιο πέρα στη δέσμευσή της για την προστασία του πλανήτη. Εκτός από το λανσάρισμα των πρώτων οικολογικών αντιηλιακών </a:t>
            </a:r>
            <a:r>
              <a:rPr lang="el-GR" sz="1200" dirty="0" err="1">
                <a:solidFill>
                  <a:srgbClr val="FFFFFF"/>
                </a:solidFill>
                <a:latin typeface="Trebuchet MS" panose="020B0703020202090204" pitchFamily="34" charset="0"/>
                <a:cs typeface="Arial"/>
              </a:rPr>
              <a:t>σωληναρίων</a:t>
            </a:r>
            <a:r>
              <a:rPr lang="el-GR" sz="1200" dirty="0">
                <a:solidFill>
                  <a:srgbClr val="FFFFFF"/>
                </a:solidFill>
                <a:latin typeface="Trebuchet MS" panose="020B0703020202090204" pitchFamily="34" charset="0"/>
                <a:cs typeface="Arial"/>
              </a:rPr>
              <a:t> με χαρτόνι, η μάρκα ανακοίνωσε επίσης ένα μακροπρόθεσμο σχέδιο για τη μείωση της χρήσης νέου πλαστικού κατά 70% μέχρι το 2025. Επιπλέον, από το 2019, το </a:t>
            </a:r>
            <a:r>
              <a:rPr lang="en-GB" sz="1200" dirty="0" err="1">
                <a:solidFill>
                  <a:srgbClr val="FFFFFF"/>
                </a:solidFill>
                <a:latin typeface="Trebuchet MS" panose="020B0703020202090204" pitchFamily="34" charset="0"/>
                <a:cs typeface="Arial"/>
              </a:rPr>
              <a:t>Fondation</a:t>
            </a:r>
            <a:r>
              <a:rPr lang="en-GB" sz="1200" dirty="0">
                <a:solidFill>
                  <a:srgbClr val="FFFFFF"/>
                </a:solidFill>
                <a:latin typeface="Trebuchet MS" panose="020B0703020202090204" pitchFamily="34" charset="0"/>
                <a:cs typeface="Arial"/>
              </a:rPr>
              <a:t> La Roche-Posay </a:t>
            </a:r>
            <a:r>
              <a:rPr lang="el-GR" sz="1200" dirty="0">
                <a:solidFill>
                  <a:srgbClr val="FFFFFF"/>
                </a:solidFill>
                <a:latin typeface="Trebuchet MS" panose="020B0703020202090204" pitchFamily="34" charset="0"/>
                <a:cs typeface="Arial"/>
              </a:rPr>
              <a:t>έχει δεσμευτεί να βελτιώσει τη ζωή των παιδιών με καρκίνο και των οικογενειών τους. Για περισσότερες πληροφορίες σχετικά με τη </a:t>
            </a:r>
            <a:r>
              <a:rPr lang="en-GB" sz="1200" dirty="0">
                <a:solidFill>
                  <a:srgbClr val="FFFFFF"/>
                </a:solidFill>
                <a:latin typeface="Trebuchet MS" panose="020B0703020202090204" pitchFamily="34" charset="0"/>
                <a:cs typeface="Arial"/>
              </a:rPr>
              <a:t>La Roche-Posay, </a:t>
            </a:r>
            <a:r>
              <a:rPr lang="el-GR" sz="1200" dirty="0">
                <a:solidFill>
                  <a:srgbClr val="FFFFFF"/>
                </a:solidFill>
                <a:latin typeface="Trebuchet MS" panose="020B0703020202090204" pitchFamily="34" charset="0"/>
                <a:cs typeface="Arial"/>
              </a:rPr>
              <a:t>επισκεφθείτε το </a:t>
            </a:r>
            <a:r>
              <a:rPr lang="en-GB" sz="1200" dirty="0">
                <a:solidFill>
                  <a:srgbClr val="FFFFFF"/>
                </a:solidFill>
                <a:latin typeface="Trebuchet MS" panose="020B0703020202090204" pitchFamily="34" charset="0"/>
                <a:cs typeface="Arial"/>
              </a:rPr>
              <a:t>www.laroche-posay.</a:t>
            </a:r>
            <a:r>
              <a:rPr lang="en-US" sz="1200" dirty="0">
                <a:solidFill>
                  <a:srgbClr val="FFFFFF"/>
                </a:solidFill>
                <a:latin typeface="Trebuchet MS" panose="020B0703020202090204" pitchFamily="34" charset="0"/>
                <a:cs typeface="Arial"/>
              </a:rPr>
              <a:t>gr</a:t>
            </a:r>
            <a:r>
              <a:rPr lang="en-GB" sz="1200" dirty="0">
                <a:solidFill>
                  <a:srgbClr val="FFFFFF"/>
                </a:solidFill>
                <a:latin typeface="Trebuchet MS" panose="020B0703020202090204" pitchFamily="34" charset="0"/>
                <a:cs typeface="Arial"/>
              </a:rPr>
              <a:t> </a:t>
            </a:r>
            <a:r>
              <a:rPr lang="el-GR" sz="1200" dirty="0">
                <a:solidFill>
                  <a:srgbClr val="FFFFFF"/>
                </a:solidFill>
                <a:latin typeface="Trebuchet MS" panose="020B0703020202090204" pitchFamily="34" charset="0"/>
                <a:cs typeface="Arial"/>
              </a:rPr>
              <a:t>και ακολουθήστε τη </a:t>
            </a:r>
            <a:r>
              <a:rPr lang="en-GB" sz="1200" dirty="0">
                <a:solidFill>
                  <a:srgbClr val="FFFFFF"/>
                </a:solidFill>
                <a:latin typeface="Trebuchet MS" panose="020B0703020202090204" pitchFamily="34" charset="0"/>
                <a:cs typeface="Arial"/>
              </a:rPr>
              <a:t>La Roche-Posay </a:t>
            </a:r>
            <a:r>
              <a:rPr lang="el-GR" sz="1200" dirty="0">
                <a:solidFill>
                  <a:srgbClr val="FFFFFF"/>
                </a:solidFill>
                <a:latin typeface="Trebuchet MS" panose="020B0703020202090204" pitchFamily="34" charset="0"/>
                <a:cs typeface="Arial"/>
              </a:rPr>
              <a:t>στο </a:t>
            </a:r>
            <a:r>
              <a:rPr lang="en-GB" sz="1200" dirty="0">
                <a:solidFill>
                  <a:srgbClr val="FFFFFF"/>
                </a:solidFill>
                <a:latin typeface="Trebuchet MS" panose="020B0703020202090204" pitchFamily="34" charset="0"/>
                <a:cs typeface="Arial"/>
              </a:rPr>
              <a:t>Instagram </a:t>
            </a:r>
            <a:r>
              <a:rPr lang="el-GR" sz="1200" dirty="0">
                <a:solidFill>
                  <a:srgbClr val="FFFFFF"/>
                </a:solidFill>
                <a:latin typeface="Trebuchet MS" panose="020B0703020202090204" pitchFamily="34" charset="0"/>
                <a:cs typeface="Arial"/>
              </a:rPr>
              <a:t>και το </a:t>
            </a:r>
            <a:r>
              <a:rPr lang="en-GB" sz="1200" dirty="0">
                <a:solidFill>
                  <a:srgbClr val="FFFFFF"/>
                </a:solidFill>
                <a:latin typeface="Trebuchet MS" panose="020B0703020202090204" pitchFamily="34" charset="0"/>
                <a:cs typeface="Arial"/>
              </a:rPr>
              <a:t>Facebook. </a:t>
            </a:r>
          </a:p>
        </p:txBody>
      </p:sp>
      <p:sp>
        <p:nvSpPr>
          <p:cNvPr id="5" name="object 5"/>
          <p:cNvSpPr txBox="1"/>
          <p:nvPr/>
        </p:nvSpPr>
        <p:spPr>
          <a:xfrm>
            <a:off x="7197297" y="4087819"/>
            <a:ext cx="269304" cy="6372860"/>
          </a:xfrm>
          <a:prstGeom prst="rect">
            <a:avLst/>
          </a:prstGeom>
        </p:spPr>
        <p:txBody>
          <a:bodyPr vert="vert270" wrap="square" lIns="0" tIns="15875" rIns="0" bIns="0" rtlCol="0">
            <a:spAutoFit/>
          </a:bodyPr>
          <a:lstStyle/>
          <a:p>
            <a:pPr marL="12700" marR="5080">
              <a:lnSpc>
                <a:spcPts val="700"/>
              </a:lnSpc>
              <a:spcBef>
                <a:spcPts val="125"/>
              </a:spcBef>
            </a:pPr>
            <a:r>
              <a:rPr lang="el-GR" sz="700" dirty="0">
                <a:solidFill>
                  <a:srgbClr val="FFFFFF"/>
                </a:solidFill>
                <a:latin typeface="Trebuchet MS" panose="020B0703020202090204" pitchFamily="34" charset="0"/>
                <a:cs typeface="Arial"/>
              </a:rPr>
              <a:t>8: Η συχνότερα αναφερόμενη μάρκα μεταξύ των τριών κορυφαίων μαρκών </a:t>
            </a:r>
            <a:r>
              <a:rPr lang="el-GR" sz="700" dirty="0" err="1">
                <a:solidFill>
                  <a:srgbClr val="FFFFFF"/>
                </a:solidFill>
                <a:latin typeface="Trebuchet MS" panose="020B0703020202090204" pitchFamily="34" charset="0"/>
                <a:cs typeface="Arial"/>
              </a:rPr>
              <a:t>δερμοκαλλυντικών</a:t>
            </a:r>
            <a:r>
              <a:rPr lang="el-GR" sz="700" dirty="0">
                <a:solidFill>
                  <a:srgbClr val="FFFFFF"/>
                </a:solidFill>
                <a:latin typeface="Trebuchet MS" panose="020B0703020202090204" pitchFamily="34" charset="0"/>
                <a:cs typeface="Arial"/>
              </a:rPr>
              <a:t> που συνιστούν οι δερματολόγοι. Πηγή: Έρευνα για την αγορά των </a:t>
            </a:r>
            <a:r>
              <a:rPr lang="el-GR" sz="700" dirty="0" err="1">
                <a:solidFill>
                  <a:srgbClr val="FFFFFF"/>
                </a:solidFill>
                <a:latin typeface="Trebuchet MS" panose="020B0703020202090204" pitchFamily="34" charset="0"/>
                <a:cs typeface="Arial"/>
              </a:rPr>
              <a:t>δερμοκαλλυντικών</a:t>
            </a:r>
            <a:r>
              <a:rPr lang="el-GR" sz="700" dirty="0">
                <a:solidFill>
                  <a:srgbClr val="FFFFFF"/>
                </a:solidFill>
                <a:latin typeface="Trebuchet MS" panose="020B0703020202090204" pitchFamily="34" charset="0"/>
                <a:cs typeface="Arial"/>
              </a:rPr>
              <a:t>, η οποία διενεργήθηκε από την </a:t>
            </a:r>
            <a:r>
              <a:rPr lang="en-GB" sz="700" dirty="0">
                <a:solidFill>
                  <a:srgbClr val="FFFFFF"/>
                </a:solidFill>
                <a:latin typeface="Trebuchet MS" panose="020B0703020202090204" pitchFamily="34" charset="0"/>
                <a:cs typeface="Arial"/>
              </a:rPr>
              <a:t>IQVIA </a:t>
            </a:r>
            <a:r>
              <a:rPr lang="el-GR" sz="700" dirty="0">
                <a:solidFill>
                  <a:srgbClr val="FFFFFF"/>
                </a:solidFill>
                <a:latin typeface="Trebuchet MS" panose="020B0703020202090204" pitchFamily="34" charset="0"/>
                <a:cs typeface="Arial"/>
              </a:rPr>
              <a:t>και άλλους εταίρους (</a:t>
            </a:r>
            <a:r>
              <a:rPr lang="en-GB" sz="700" dirty="0">
                <a:solidFill>
                  <a:srgbClr val="FFFFFF"/>
                </a:solidFill>
                <a:latin typeface="Trebuchet MS" panose="020B0703020202090204" pitchFamily="34" charset="0"/>
                <a:cs typeface="Arial"/>
              </a:rPr>
              <a:t>Ipsos, TNS) </a:t>
            </a:r>
            <a:r>
              <a:rPr lang="el-GR" sz="700" dirty="0">
                <a:solidFill>
                  <a:srgbClr val="FFFFFF"/>
                </a:solidFill>
                <a:latin typeface="Trebuchet MS" panose="020B0703020202090204" pitchFamily="34" charset="0"/>
                <a:cs typeface="Arial"/>
              </a:rPr>
              <a:t>μεταξύ Σεπτεμβρίου 2017 και Αυγούστου 2018, με τη συμμετοχή δερματολόγων σε 59 χώρες που αντιπροσωπεύουν πάνω από το 80% του παγκόσμιου ΑΕΠ.</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fdef32-44eb-449b-ad4d-9ed76f614146" xsi:nil="true"/>
    <lcf76f155ced4ddcb4097134ff3c332f xmlns="fd14bae5-c034-470d-965f-5ad14afa15c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9AA5F89321EF47B06CFACFB32B8FEF" ma:contentTypeVersion="18" ma:contentTypeDescription="Create a new document." ma:contentTypeScope="" ma:versionID="d78ac31ed81d490c38d35e9989b73e11">
  <xsd:schema xmlns:xsd="http://www.w3.org/2001/XMLSchema" xmlns:xs="http://www.w3.org/2001/XMLSchema" xmlns:p="http://schemas.microsoft.com/office/2006/metadata/properties" xmlns:ns2="fd14bae5-c034-470d-965f-5ad14afa15c7" xmlns:ns3="82fdef32-44eb-449b-ad4d-9ed76f614146" targetNamespace="http://schemas.microsoft.com/office/2006/metadata/properties" ma:root="true" ma:fieldsID="2ed8fc379adb74c41e5465d854d9d5f5" ns2:_="" ns3:_="">
    <xsd:import namespace="fd14bae5-c034-470d-965f-5ad14afa15c7"/>
    <xsd:import namespace="82fdef32-44eb-449b-ad4d-9ed76f6141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4bae5-c034-470d-965f-5ad14afa1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5695907-6fe8-4d6a-bae9-9d62cd25b83c" ma:termSetId="09814cd3-568e-fe90-9814-8d621ff8fb84" ma:anchorId="fba54fb3-c3e1-fe81-a776-ca4b69148c4d" ma:open="true" ma:isKeyword="false">
      <xsd:complexType>
        <xsd:sequence>
          <xsd:element ref="pc:Terms" minOccurs="0" maxOccurs="1"/>
        </xsd:sequence>
      </xsd:complex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fdef32-44eb-449b-ad4d-9ed76f6141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24d05a6-b858-4480-88f2-6c30a1ee1ebb}" ma:internalName="TaxCatchAll" ma:showField="CatchAllData" ma:web="82fdef32-44eb-449b-ad4d-9ed76f6141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51FD70-7269-40DE-A88F-C167C4E26AB6}">
  <ds:schemaRefs>
    <ds:schemaRef ds:uri="http://purl.org/dc/dcmitype/"/>
    <ds:schemaRef ds:uri="82fdef32-44eb-449b-ad4d-9ed76f614146"/>
    <ds:schemaRef ds:uri="http://purl.org/dc/elements/1.1/"/>
    <ds:schemaRef ds:uri="http://purl.org/dc/terms/"/>
    <ds:schemaRef ds:uri="http://schemas.microsoft.com/office/2006/documentManagement/types"/>
    <ds:schemaRef ds:uri="fd14bae5-c034-470d-965f-5ad14afa15c7"/>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7D8BC57-76A9-453D-A084-29F02DEEF0D6}">
  <ds:schemaRefs>
    <ds:schemaRef ds:uri="http://schemas.microsoft.com/sharepoint/v3/contenttype/forms"/>
  </ds:schemaRefs>
</ds:datastoreItem>
</file>

<file path=customXml/itemProps3.xml><?xml version="1.0" encoding="utf-8"?>
<ds:datastoreItem xmlns:ds="http://schemas.openxmlformats.org/officeDocument/2006/customXml" ds:itemID="{CAF46373-1F5D-4FDA-B6B9-F49FEC7D2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14bae5-c034-470d-965f-5ad14afa15c7"/>
    <ds:schemaRef ds:uri="82fdef32-44eb-449b-ad4d-9ed76f614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TotalTime>
  <Words>1177</Words>
  <Application>Microsoft Office PowerPoint</Application>
  <PresentationFormat>Προσαρμογή</PresentationFormat>
  <Paragraphs>66</Paragraphs>
  <Slides>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vt:i4>
      </vt:variant>
    </vt:vector>
  </HeadingPairs>
  <TitlesOfParts>
    <vt:vector size="8" baseType="lpstr">
      <vt:lpstr>Arial</vt:lpstr>
      <vt:lpstr>Calibri</vt:lpstr>
      <vt:lpstr>Trebuchet MS</vt:lpstr>
      <vt:lpstr>Office Theme</vt:lpstr>
      <vt:lpstr>LAROCHEPOSAY</vt:lpstr>
      <vt:lpstr>ΤΟ ΔΕΡΜΑ ΤΩΝ ΠΑΙΔΙΩΝ ΧΡΕΙΑΖΕΤΑΙ ΠΙΟ ΙΣΧΥΡΗ ΠΡΟΣΤΑΣΙΑ ΑΠΟ ΤΟΝ ΗΛΙΟ</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LAROCHEPOSAY</dc:title>
  <dc:creator>spirou 3</dc:creator>
  <cp:lastModifiedBy>SpirouEditions</cp:lastModifiedBy>
  <cp:revision>17</cp:revision>
  <dcterms:created xsi:type="dcterms:W3CDTF">2024-04-20T08:35:55Z</dcterms:created>
  <dcterms:modified xsi:type="dcterms:W3CDTF">2024-06-04T11:26:25Z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2024-04-18T00:00:00Z</vt:filetime>
  </property>
  <property fmtid="{D5CDD505-2E9C-101B-9397-08002B2CF9AE}" pid="3" name="Creator">
    <vt:lpwstr>Adobe InDesign 19.1 (Windows)</vt:lpwstr>
  </property>
  <property fmtid="{D5CDD505-2E9C-101B-9397-08002B2CF9AE}" pid="4" name="LastSaved">
    <vt:filetime>2024-04-20T00:00:00Z</vt:filetime>
  </property>
  <property fmtid="{D5CDD505-2E9C-101B-9397-08002B2CF9AE}" pid="5" name="Producer">
    <vt:lpwstr>Adobe PDF Library 17.0</vt:lpwstr>
  </property>
  <property fmtid="{D5CDD505-2E9C-101B-9397-08002B2CF9AE}" pid="6" name="ContentTypeId">
    <vt:lpwstr>0x010100299AA5F89321EF47B06CFACFB32B8FEF</vt:lpwstr>
  </property>
  <property fmtid="{D5CDD505-2E9C-101B-9397-08002B2CF9AE}" pid="7" name="MSIP_Label_f43b7177-c66c-4b22-a350-7ee86f9a1e74_Enabled">
    <vt:lpwstr>true</vt:lpwstr>
  </property>
  <property fmtid="{D5CDD505-2E9C-101B-9397-08002B2CF9AE}" pid="8" name="MSIP_Label_f43b7177-c66c-4b22-a350-7ee86f9a1e74_SetDate">
    <vt:lpwstr>2024-04-25T14:03:22Z</vt:lpwstr>
  </property>
  <property fmtid="{D5CDD505-2E9C-101B-9397-08002B2CF9AE}" pid="9" name="MSIP_Label_f43b7177-c66c-4b22-a350-7ee86f9a1e74_Method">
    <vt:lpwstr>Standard</vt:lpwstr>
  </property>
  <property fmtid="{D5CDD505-2E9C-101B-9397-08002B2CF9AE}" pid="10" name="MSIP_Label_f43b7177-c66c-4b22-a350-7ee86f9a1e74_Name">
    <vt:lpwstr>C1_Internal use</vt:lpwstr>
  </property>
  <property fmtid="{D5CDD505-2E9C-101B-9397-08002B2CF9AE}" pid="11" name="MSIP_Label_f43b7177-c66c-4b22-a350-7ee86f9a1e74_SiteId">
    <vt:lpwstr>e4e1abd9-eac7-4a71-ab52-da5c998aa7ba</vt:lpwstr>
  </property>
  <property fmtid="{D5CDD505-2E9C-101B-9397-08002B2CF9AE}" pid="12" name="MSIP_Label_f43b7177-c66c-4b22-a350-7ee86f9a1e74_ActionId">
    <vt:lpwstr>5204ad90-7be7-4f17-85ef-b2e4215a27b8</vt:lpwstr>
  </property>
  <property fmtid="{D5CDD505-2E9C-101B-9397-08002B2CF9AE}" pid="13" name="MSIP_Label_f43b7177-c66c-4b22-a350-7ee86f9a1e74_ContentBits">
    <vt:lpwstr>2</vt:lpwstr>
  </property>
  <property fmtid="{D5CDD505-2E9C-101B-9397-08002B2CF9AE}" pid="14" name="ClassificationContentMarkingFooterLocations">
    <vt:lpwstr>Office Theme:8</vt:lpwstr>
  </property>
  <property fmtid="{D5CDD505-2E9C-101B-9397-08002B2CF9AE}" pid="15" name="ClassificationContentMarkingFooterText">
    <vt:lpwstr>C1 - Internal use</vt:lpwstr>
  </property>
</Properties>
</file>